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410" r:id="rId3"/>
    <p:sldId id="1626" r:id="rId4"/>
    <p:sldId id="414" r:id="rId5"/>
    <p:sldId id="412" r:id="rId6"/>
    <p:sldId id="415" r:id="rId7"/>
    <p:sldId id="472" r:id="rId8"/>
    <p:sldId id="428" r:id="rId9"/>
    <p:sldId id="429" r:id="rId10"/>
    <p:sldId id="473" r:id="rId11"/>
    <p:sldId id="474" r:id="rId12"/>
    <p:sldId id="427" r:id="rId13"/>
    <p:sldId id="425" r:id="rId14"/>
    <p:sldId id="426" r:id="rId15"/>
    <p:sldId id="475" r:id="rId16"/>
    <p:sldId id="259" r:id="rId17"/>
    <p:sldId id="262" r:id="rId18"/>
    <p:sldId id="523" r:id="rId19"/>
    <p:sldId id="527" r:id="rId20"/>
    <p:sldId id="1627" r:id="rId21"/>
    <p:sldId id="528" r:id="rId22"/>
    <p:sldId id="529" r:id="rId23"/>
    <p:sldId id="420" r:id="rId24"/>
    <p:sldId id="1619" r:id="rId25"/>
    <p:sldId id="1624" r:id="rId26"/>
    <p:sldId id="162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8"/>
    <p:restoredTop sz="94665"/>
  </p:normalViewPr>
  <p:slideViewPr>
    <p:cSldViewPr snapToGrid="0" snapToObjects="1">
      <p:cViewPr varScale="1">
        <p:scale>
          <a:sx n="87" d="100"/>
          <a:sy n="87" d="100"/>
        </p:scale>
        <p:origin x="200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621F83-551E-D34D-A9A2-EB0AB084C4D2}" type="datetimeFigureOut">
              <a:rPr lang="en-US" smtClean="0"/>
              <a:t>6/30/19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C0375-D728-D443-BD21-00A11DD81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454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D9665-EDDC-4B65-A5EC-9F3F11A394B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130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3C876-33BB-5541-80EB-764F540E87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05D5EF-BABF-5C46-8CF4-516F906D54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4985A-70DA-A840-8794-599E4C186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C1FAA-5D98-B841-9869-25A2D934F649}" type="datetimeFigureOut">
              <a:rPr lang="en-US" smtClean="0"/>
              <a:t>6/29/19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7E4E4-418F-8F44-92D8-569994466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6062E-7CFD-AF47-B197-CF6392DE1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B7F2E-A677-1642-997C-DE869232B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11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F52B1-048F-0045-B826-7EF234D42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AFB0C8-4C80-374D-9769-7FDFEEB86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ABFDF-0CEE-C540-9D52-F6F171D53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C1FAA-5D98-B841-9869-25A2D934F649}" type="datetimeFigureOut">
              <a:rPr lang="en-US" smtClean="0"/>
              <a:t>6/29/19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A925B-D142-E34C-BDAF-AA1F54EF5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DE00A-1DB5-B64B-8F59-645009F05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B7F2E-A677-1642-997C-DE869232B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69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6B0E8B-2031-B642-8579-77FCAF686C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EFF4D1-E02D-7647-8F42-239EE1726B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C6E1D-BFA3-8C42-A24F-29D6F0032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C1FAA-5D98-B841-9869-25A2D934F649}" type="datetimeFigureOut">
              <a:rPr lang="en-US" smtClean="0"/>
              <a:t>6/29/19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ED0A4-9FA9-A34B-9585-297F323DC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EC6C2-96F6-D94A-8205-8D7461D44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B7F2E-A677-1642-997C-DE869232B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63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033B2-A4BD-CA49-807A-CBD8146F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4E5C7-522D-FF49-BD50-775668637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81996-19F7-4142-8717-BD49899F4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C1FAA-5D98-B841-9869-25A2D934F649}" type="datetimeFigureOut">
              <a:rPr lang="en-US" smtClean="0"/>
              <a:t>6/29/19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C9ED3-B13D-1245-BC63-5627A9CA4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74BC2-519D-AA43-A26A-97ECAF0ED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B7F2E-A677-1642-997C-DE869232B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66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30E58-7538-D744-9C9F-3BDB3EF4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D06528-90BC-694D-BD7C-455D638F2B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D1CFB-5F4E-294E-B1C6-C43CB1BD6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C1FAA-5D98-B841-9869-25A2D934F649}" type="datetimeFigureOut">
              <a:rPr lang="en-US" smtClean="0"/>
              <a:t>6/29/19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2439F-F234-BD4D-A8BC-2725068F8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30804-D830-D84F-AB69-D92D40C5E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B7F2E-A677-1642-997C-DE869232B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847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DA306-D070-1A49-93F9-2A672DD1C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86D58-1363-A44B-8218-8583997817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E82BBA-9DFF-2148-AE98-F5DF9236AD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61ACDF-2110-3946-9C1B-794DC8EE0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C1FAA-5D98-B841-9869-25A2D934F649}" type="datetimeFigureOut">
              <a:rPr lang="en-US" smtClean="0"/>
              <a:t>6/29/19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FE165F-1F65-9347-A8CE-2F3630E2F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87F32B-17EF-3143-8918-4091CD57A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B7F2E-A677-1642-997C-DE869232B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540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BF103-CF98-5343-B7F9-D99CE5438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0C770-BA75-E345-8D04-911452F801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83FA71-D5D1-FD4A-9A23-184FF99E70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058DF2-4E44-FC47-8D4D-3899091978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949BAE-DFD3-7544-B363-ADAC53FBE2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2A74DD-030E-C249-8C70-03A699DCD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C1FAA-5D98-B841-9869-25A2D934F649}" type="datetimeFigureOut">
              <a:rPr lang="en-US" smtClean="0"/>
              <a:t>6/29/19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022877-A467-5E4C-B4CF-3271D013C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A874BE-C1E5-4741-AEC1-9D94F914C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B7F2E-A677-1642-997C-DE869232B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39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734FA-F6B2-3347-B4DC-0A81658C5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B2916-0C29-5C4D-8076-E5D8335C5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C1FAA-5D98-B841-9869-25A2D934F649}" type="datetimeFigureOut">
              <a:rPr lang="en-US" smtClean="0"/>
              <a:t>6/29/19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AD5070-505F-4C43-BB55-E6F24E762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423FAC-F308-5646-AA6D-2D495C11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B7F2E-A677-1642-997C-DE869232B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183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97B813-6DEE-2E4F-ACF0-CD3C33536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C1FAA-5D98-B841-9869-25A2D934F649}" type="datetimeFigureOut">
              <a:rPr lang="en-US" smtClean="0"/>
              <a:t>6/29/19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9A1467-6F3A-C74F-93A9-0473B262E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23EE8-C884-8142-9187-3CF002061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B7F2E-A677-1642-997C-DE869232B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74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512DA-3220-A648-856D-53AD3D4E7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8B526-DC33-AC46-ABE3-8006AE8DE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52743A-1A75-084C-BF23-421B6A9DC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8CF78A-8CA3-BF43-A649-59C38232E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C1FAA-5D98-B841-9869-25A2D934F649}" type="datetimeFigureOut">
              <a:rPr lang="en-US" smtClean="0"/>
              <a:t>6/29/19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88A24F-10B4-1A40-B4B3-2107A9F33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FDF95-2D84-2549-BE6D-E9FE7E474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B7F2E-A677-1642-997C-DE869232B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394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AE4DC-8EF5-CE40-9DA8-E160C6FFC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A131B9-73A5-A94C-975A-DAEBF124B5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B1F86-7D57-314C-99D9-9751A8ED21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6FD79-F5AF-7943-8297-EC8AE9A56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C1FAA-5D98-B841-9869-25A2D934F649}" type="datetimeFigureOut">
              <a:rPr lang="en-US" smtClean="0"/>
              <a:t>6/29/19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2812E-8866-B242-82F9-FE40D436A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C183CD-37A0-604F-AAE5-48885ABF7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B7F2E-A677-1642-997C-DE869232B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21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F4E17B-CD56-B04B-957C-621B74692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77F13A-F5A9-AA4D-BD15-01248E7EB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B1E13-8F01-0043-BEC1-C8C54966DF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7C1FAA-5D98-B841-9869-25A2D934F649}" type="datetimeFigureOut">
              <a:rPr lang="en-US" smtClean="0"/>
              <a:t>6/29/19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8CA8C-59B1-CF4D-81BC-FEE6281B46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6CADF-B795-7548-B4CB-63F020AD58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B7F2E-A677-1642-997C-DE869232B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642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C55A3-CF4B-214E-B094-72829588C2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Scale GNN to giant graph</a:t>
            </a:r>
            <a:br>
              <a:rPr lang="en-US" dirty="0"/>
            </a:br>
            <a:r>
              <a:rPr lang="en-US" dirty="0"/>
              <a:t>in DGL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863E6-0BA8-7B4E-B7D7-5C2B7F1612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 Zheng</a:t>
            </a:r>
          </a:p>
        </p:txBody>
      </p:sp>
    </p:spTree>
    <p:extLst>
      <p:ext uri="{BB962C8B-B14F-4D97-AF65-F5344CB8AC3E}">
        <p14:creationId xmlns:p14="http://schemas.microsoft.com/office/powerpoint/2010/main" val="2383064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0BF9F-CDD8-C041-B160-A7697E7FD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Two-layer GNN from the perspective of a vertex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534B61-AA5F-CB4D-934F-3DC1E66464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006038" cy="4351338"/>
              </a:xfrm>
            </p:spPr>
            <p:txBody>
              <a:bodyPr/>
              <a:lstStyle/>
              <a:p>
                <a:r>
                  <a:rPr lang="en-US" dirty="0"/>
                  <a:t>Compute the embedding of node 1 of layer 2: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Compute the embedding of nodes 6 of layer 1: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534B61-AA5F-CB4D-934F-3DC1E66464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006038" cy="4351338"/>
              </a:xfrm>
              <a:blipFill>
                <a:blip r:embed="rId2"/>
                <a:stretch>
                  <a:fillRect l="-1447" t="-2632" r="-1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63BB2C70-5AD7-CE40-B774-C1E8A45FD70D}"/>
              </a:ext>
            </a:extLst>
          </p:cNvPr>
          <p:cNvSpPr/>
          <p:nvPr/>
        </p:nvSpPr>
        <p:spPr>
          <a:xfrm>
            <a:off x="8947233" y="3478474"/>
            <a:ext cx="365760" cy="3657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1F9ABC6-E1DD-5E42-B14D-1953EA89B9A7}"/>
              </a:ext>
            </a:extLst>
          </p:cNvPr>
          <p:cNvSpPr/>
          <p:nvPr/>
        </p:nvSpPr>
        <p:spPr>
          <a:xfrm>
            <a:off x="8220158" y="2808077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EFFC7E-F18F-1A4A-851A-3E7B714E311E}"/>
              </a:ext>
            </a:extLst>
          </p:cNvPr>
          <p:cNvSpPr/>
          <p:nvPr/>
        </p:nvSpPr>
        <p:spPr>
          <a:xfrm>
            <a:off x="8553533" y="4545274"/>
            <a:ext cx="365760" cy="36576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9316785-A4A7-B54C-9110-8D7E9557A0A2}"/>
              </a:ext>
            </a:extLst>
          </p:cNvPr>
          <p:cNvSpPr/>
          <p:nvPr/>
        </p:nvSpPr>
        <p:spPr>
          <a:xfrm>
            <a:off x="10277334" y="3661354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5396035-C8DA-1640-BA78-166E58615ADF}"/>
              </a:ext>
            </a:extLst>
          </p:cNvPr>
          <p:cNvSpPr/>
          <p:nvPr/>
        </p:nvSpPr>
        <p:spPr>
          <a:xfrm>
            <a:off x="9116143" y="5069312"/>
            <a:ext cx="365760" cy="3657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E36974F-179C-9141-8C15-B419F906FFF2}"/>
              </a:ext>
            </a:extLst>
          </p:cNvPr>
          <p:cNvSpPr/>
          <p:nvPr/>
        </p:nvSpPr>
        <p:spPr>
          <a:xfrm>
            <a:off x="8220158" y="3911947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7DF1BE2-A425-F54B-B734-C78B369972D8}"/>
              </a:ext>
            </a:extLst>
          </p:cNvPr>
          <p:cNvSpPr/>
          <p:nvPr/>
        </p:nvSpPr>
        <p:spPr>
          <a:xfrm>
            <a:off x="9457549" y="2896415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BC4477-BCC7-F44A-A5C4-D67D9BEA2423}"/>
              </a:ext>
            </a:extLst>
          </p:cNvPr>
          <p:cNvSpPr/>
          <p:nvPr/>
        </p:nvSpPr>
        <p:spPr>
          <a:xfrm>
            <a:off x="9495873" y="4151806"/>
            <a:ext cx="365760" cy="3657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7858E61-48EF-D445-A6B9-3910C57016FE}"/>
              </a:ext>
            </a:extLst>
          </p:cNvPr>
          <p:cNvSpPr/>
          <p:nvPr/>
        </p:nvSpPr>
        <p:spPr>
          <a:xfrm>
            <a:off x="7312743" y="4271297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DDEFE0-D9EE-AD4F-9C38-3D9B3617D30E}"/>
              </a:ext>
            </a:extLst>
          </p:cNvPr>
          <p:cNvSpPr/>
          <p:nvPr/>
        </p:nvSpPr>
        <p:spPr>
          <a:xfrm>
            <a:off x="10054673" y="4637057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93F9AB-3AB9-974E-99B8-AF77BC4BBC8D}"/>
              </a:ext>
            </a:extLst>
          </p:cNvPr>
          <p:cNvSpPr txBox="1"/>
          <p:nvPr/>
        </p:nvSpPr>
        <p:spPr>
          <a:xfrm>
            <a:off x="10260413" y="36635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7704CB-6E4D-8547-9040-CD4396ADD909}"/>
              </a:ext>
            </a:extLst>
          </p:cNvPr>
          <p:cNvSpPr/>
          <p:nvPr/>
        </p:nvSpPr>
        <p:spPr>
          <a:xfrm>
            <a:off x="8097207" y="5504483"/>
            <a:ext cx="365760" cy="3657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C9DDA4-154D-7B48-919D-8AB5DCFB4F46}"/>
              </a:ext>
            </a:extLst>
          </p:cNvPr>
          <p:cNvSpPr txBox="1"/>
          <p:nvPr/>
        </p:nvSpPr>
        <p:spPr>
          <a:xfrm>
            <a:off x="8084807" y="551502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15E4AE-1997-DF40-B5DE-F1E56B097F5D}"/>
              </a:ext>
            </a:extLst>
          </p:cNvPr>
          <p:cNvCxnSpPr>
            <a:stCxn id="11" idx="3"/>
            <a:endCxn id="5" idx="7"/>
          </p:cNvCxnSpPr>
          <p:nvPr/>
        </p:nvCxnSpPr>
        <p:spPr>
          <a:xfrm flipH="1">
            <a:off x="9259429" y="3208611"/>
            <a:ext cx="251684" cy="323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69C7263-2031-A14F-9115-B4FE13AA2D69}"/>
              </a:ext>
            </a:extLst>
          </p:cNvPr>
          <p:cNvCxnSpPr>
            <a:stCxn id="6" idx="5"/>
            <a:endCxn id="5" idx="1"/>
          </p:cNvCxnSpPr>
          <p:nvPr/>
        </p:nvCxnSpPr>
        <p:spPr>
          <a:xfrm>
            <a:off x="8532354" y="3120273"/>
            <a:ext cx="468443" cy="411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DF91377-E9CC-5647-8212-7EE57FBB577B}"/>
              </a:ext>
            </a:extLst>
          </p:cNvPr>
          <p:cNvCxnSpPr>
            <a:stCxn id="5" idx="3"/>
            <a:endCxn id="10" idx="7"/>
          </p:cNvCxnSpPr>
          <p:nvPr/>
        </p:nvCxnSpPr>
        <p:spPr>
          <a:xfrm flipH="1">
            <a:off x="8532354" y="3790670"/>
            <a:ext cx="468443" cy="17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F2A2B29-2DED-AC45-83A0-A75F33764EA3}"/>
              </a:ext>
            </a:extLst>
          </p:cNvPr>
          <p:cNvCxnSpPr>
            <a:stCxn id="5" idx="5"/>
            <a:endCxn id="12" idx="1"/>
          </p:cNvCxnSpPr>
          <p:nvPr/>
        </p:nvCxnSpPr>
        <p:spPr>
          <a:xfrm>
            <a:off x="9259429" y="3790670"/>
            <a:ext cx="290008" cy="414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C7F11F-7027-AA47-90B2-D364F76840B7}"/>
              </a:ext>
            </a:extLst>
          </p:cNvPr>
          <p:cNvCxnSpPr>
            <a:cxnSpLocks/>
            <a:stCxn id="7" idx="6"/>
            <a:endCxn id="12" idx="3"/>
          </p:cNvCxnSpPr>
          <p:nvPr/>
        </p:nvCxnSpPr>
        <p:spPr>
          <a:xfrm flipV="1">
            <a:off x="8919293" y="4464002"/>
            <a:ext cx="630144" cy="264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B7AA0D5-EA07-584B-9742-B4B50B926AEB}"/>
              </a:ext>
            </a:extLst>
          </p:cNvPr>
          <p:cNvCxnSpPr>
            <a:stCxn id="11" idx="4"/>
            <a:endCxn id="12" idx="0"/>
          </p:cNvCxnSpPr>
          <p:nvPr/>
        </p:nvCxnSpPr>
        <p:spPr>
          <a:xfrm>
            <a:off x="9640429" y="3262175"/>
            <a:ext cx="38324" cy="8896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F88AD7E-77AC-2643-9D38-9FD56B1B5191}"/>
              </a:ext>
            </a:extLst>
          </p:cNvPr>
          <p:cNvCxnSpPr>
            <a:cxnSpLocks/>
            <a:stCxn id="13" idx="6"/>
            <a:endCxn id="10" idx="3"/>
          </p:cNvCxnSpPr>
          <p:nvPr/>
        </p:nvCxnSpPr>
        <p:spPr>
          <a:xfrm flipV="1">
            <a:off x="7678503" y="4224143"/>
            <a:ext cx="595219" cy="230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0108C44-32F1-4544-AB3E-FE218B9BF12B}"/>
              </a:ext>
            </a:extLst>
          </p:cNvPr>
          <p:cNvCxnSpPr>
            <a:stCxn id="7" idx="5"/>
            <a:endCxn id="9" idx="1"/>
          </p:cNvCxnSpPr>
          <p:nvPr/>
        </p:nvCxnSpPr>
        <p:spPr>
          <a:xfrm>
            <a:off x="8865729" y="4857470"/>
            <a:ext cx="303978" cy="265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8953AF5-F97A-294F-9DD3-7770C5AC7961}"/>
              </a:ext>
            </a:extLst>
          </p:cNvPr>
          <p:cNvCxnSpPr>
            <a:stCxn id="14" idx="3"/>
            <a:endCxn id="9" idx="6"/>
          </p:cNvCxnSpPr>
          <p:nvPr/>
        </p:nvCxnSpPr>
        <p:spPr>
          <a:xfrm flipH="1">
            <a:off x="9481903" y="4949253"/>
            <a:ext cx="626334" cy="3029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BA3FF6F-B193-3D46-A68D-9A430847BD3D}"/>
              </a:ext>
            </a:extLst>
          </p:cNvPr>
          <p:cNvCxnSpPr>
            <a:stCxn id="12" idx="5"/>
            <a:endCxn id="14" idx="1"/>
          </p:cNvCxnSpPr>
          <p:nvPr/>
        </p:nvCxnSpPr>
        <p:spPr>
          <a:xfrm>
            <a:off x="9808069" y="4464002"/>
            <a:ext cx="300168" cy="226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42C369B-86AE-BC43-A6C5-181E8DB30272}"/>
              </a:ext>
            </a:extLst>
          </p:cNvPr>
          <p:cNvCxnSpPr>
            <a:stCxn id="5" idx="4"/>
            <a:endCxn id="7" idx="0"/>
          </p:cNvCxnSpPr>
          <p:nvPr/>
        </p:nvCxnSpPr>
        <p:spPr>
          <a:xfrm flipH="1">
            <a:off x="8736413" y="3844234"/>
            <a:ext cx="393700" cy="701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1A626BA-CC53-8D45-9930-6F15E6240A81}"/>
              </a:ext>
            </a:extLst>
          </p:cNvPr>
          <p:cNvCxnSpPr>
            <a:stCxn id="12" idx="4"/>
            <a:endCxn id="9" idx="7"/>
          </p:cNvCxnSpPr>
          <p:nvPr/>
        </p:nvCxnSpPr>
        <p:spPr>
          <a:xfrm flipH="1">
            <a:off x="9428339" y="4517566"/>
            <a:ext cx="250414" cy="605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EB4EBA5-376D-5648-95C2-00D995029561}"/>
              </a:ext>
            </a:extLst>
          </p:cNvPr>
          <p:cNvCxnSpPr>
            <a:stCxn id="12" idx="6"/>
            <a:endCxn id="8" idx="3"/>
          </p:cNvCxnSpPr>
          <p:nvPr/>
        </p:nvCxnSpPr>
        <p:spPr>
          <a:xfrm flipV="1">
            <a:off x="9861633" y="3973550"/>
            <a:ext cx="469265" cy="361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008033D-60F6-0444-9034-3FF7E260E8F9}"/>
              </a:ext>
            </a:extLst>
          </p:cNvPr>
          <p:cNvCxnSpPr>
            <a:stCxn id="16" idx="7"/>
            <a:endCxn id="7" idx="4"/>
          </p:cNvCxnSpPr>
          <p:nvPr/>
        </p:nvCxnSpPr>
        <p:spPr>
          <a:xfrm flipV="1">
            <a:off x="8409403" y="4911034"/>
            <a:ext cx="327010" cy="647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E7108B8-3940-FF4F-9681-758B62EBC985}"/>
              </a:ext>
            </a:extLst>
          </p:cNvPr>
          <p:cNvCxnSpPr>
            <a:stCxn id="16" idx="6"/>
            <a:endCxn id="9" idx="3"/>
          </p:cNvCxnSpPr>
          <p:nvPr/>
        </p:nvCxnSpPr>
        <p:spPr>
          <a:xfrm flipV="1">
            <a:off x="8462967" y="5381508"/>
            <a:ext cx="706740" cy="305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733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45F1D-7BB3-C548-83DB-3D3BB2DFB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view of data dependency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C911909-1396-3443-BBA0-552657F3F49D}"/>
              </a:ext>
            </a:extLst>
          </p:cNvPr>
          <p:cNvGrpSpPr/>
          <p:nvPr/>
        </p:nvGrpSpPr>
        <p:grpSpPr>
          <a:xfrm>
            <a:off x="2725516" y="2624167"/>
            <a:ext cx="6445480" cy="2993378"/>
            <a:chOff x="2725516" y="2624167"/>
            <a:chExt cx="6445480" cy="2993378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8A7D1A92-0589-9A48-AD11-28274E55EAC9}"/>
                </a:ext>
              </a:extLst>
            </p:cNvPr>
            <p:cNvGrpSpPr/>
            <p:nvPr/>
          </p:nvGrpSpPr>
          <p:grpSpPr>
            <a:xfrm>
              <a:off x="4127897" y="2764138"/>
              <a:ext cx="5043099" cy="2822116"/>
              <a:chOff x="4127897" y="2764138"/>
              <a:chExt cx="5043099" cy="2822116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08D3000-EE5D-8046-8AA8-137460642938}"/>
                  </a:ext>
                </a:extLst>
              </p:cNvPr>
              <p:cNvSpPr/>
              <p:nvPr/>
            </p:nvSpPr>
            <p:spPr>
              <a:xfrm>
                <a:off x="6009420" y="2764138"/>
                <a:ext cx="365760" cy="365760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E377045-D9F9-E547-9D5E-5C93B4D5AEA1}"/>
                  </a:ext>
                </a:extLst>
              </p:cNvPr>
              <p:cNvSpPr/>
              <p:nvPr/>
            </p:nvSpPr>
            <p:spPr>
              <a:xfrm>
                <a:off x="4480340" y="3773442"/>
                <a:ext cx="365760" cy="36576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EFA58448-CE64-A147-A928-D7428D6D0E19}"/>
                  </a:ext>
                </a:extLst>
              </p:cNvPr>
              <p:cNvSpPr/>
              <p:nvPr/>
            </p:nvSpPr>
            <p:spPr>
              <a:xfrm>
                <a:off x="7538500" y="3773442"/>
                <a:ext cx="365760" cy="36576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E1113A7-04C1-5844-8CD2-2DC0D1AD3569}"/>
                  </a:ext>
                </a:extLst>
              </p:cNvPr>
              <p:cNvSpPr/>
              <p:nvPr/>
            </p:nvSpPr>
            <p:spPr>
              <a:xfrm>
                <a:off x="6773960" y="3773442"/>
                <a:ext cx="365760" cy="36576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89F062E-BD8A-894B-AE5E-66127C7F86A9}"/>
                  </a:ext>
                </a:extLst>
              </p:cNvPr>
              <p:cNvSpPr/>
              <p:nvPr/>
            </p:nvSpPr>
            <p:spPr>
              <a:xfrm>
                <a:off x="5244880" y="3773442"/>
                <a:ext cx="365760" cy="36576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B3AC726-2797-A149-B3A7-B75932C7D428}"/>
                  </a:ext>
                </a:extLst>
              </p:cNvPr>
              <p:cNvSpPr/>
              <p:nvPr/>
            </p:nvSpPr>
            <p:spPr>
              <a:xfrm>
                <a:off x="6009420" y="3773442"/>
                <a:ext cx="365760" cy="36576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4CEB5EF-C0F2-8545-807A-FC3FD22D54D3}"/>
                  </a:ext>
                </a:extLst>
              </p:cNvPr>
              <p:cNvSpPr/>
              <p:nvPr/>
            </p:nvSpPr>
            <p:spPr>
              <a:xfrm>
                <a:off x="4127897" y="5202014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75270E0-CEBE-2C47-88E4-BCA210BE526C}"/>
                  </a:ext>
                </a:extLst>
              </p:cNvPr>
              <p:cNvSpPr/>
              <p:nvPr/>
            </p:nvSpPr>
            <p:spPr>
              <a:xfrm>
                <a:off x="6390535" y="5220494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B129009-3154-E540-9E28-8C48F1646EBE}"/>
                  </a:ext>
                </a:extLst>
              </p:cNvPr>
              <p:cNvSpPr/>
              <p:nvPr/>
            </p:nvSpPr>
            <p:spPr>
              <a:xfrm>
                <a:off x="5247245" y="5220494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E1BC722-BCC1-7944-97F6-977041A74ABD}"/>
                  </a:ext>
                </a:extLst>
              </p:cNvPr>
              <p:cNvGrpSpPr/>
              <p:nvPr/>
            </p:nvGrpSpPr>
            <p:grpSpPr>
              <a:xfrm>
                <a:off x="8752292" y="5198442"/>
                <a:ext cx="418704" cy="369332"/>
                <a:chOff x="7001436" y="5223907"/>
                <a:chExt cx="418704" cy="369332"/>
              </a:xfrm>
            </p:grpSpPr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C98C739B-5F00-7C4E-8B0F-03D8BB8BD041}"/>
                    </a:ext>
                  </a:extLst>
                </p:cNvPr>
                <p:cNvSpPr/>
                <p:nvPr/>
              </p:nvSpPr>
              <p:spPr>
                <a:xfrm>
                  <a:off x="7022795" y="5227479"/>
                  <a:ext cx="365760" cy="365760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AF4EA397-47D9-A340-8900-00576E28114A}"/>
                    </a:ext>
                  </a:extLst>
                </p:cNvPr>
                <p:cNvSpPr txBox="1"/>
                <p:nvPr/>
              </p:nvSpPr>
              <p:spPr>
                <a:xfrm>
                  <a:off x="7001436" y="5223907"/>
                  <a:ext cx="4187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11</a:t>
                  </a:r>
                </a:p>
              </p:txBody>
            </p:sp>
          </p:grp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30D4741-CB65-7941-A298-6B58AA947436}"/>
                  </a:ext>
                </a:extLst>
              </p:cNvPr>
              <p:cNvCxnSpPr>
                <a:stCxn id="5" idx="4"/>
                <a:endCxn id="6" idx="7"/>
              </p:cNvCxnSpPr>
              <p:nvPr/>
            </p:nvCxnSpPr>
            <p:spPr>
              <a:xfrm flipH="1">
                <a:off x="4792536" y="3129898"/>
                <a:ext cx="1399764" cy="6971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F7F9FF3E-4CD8-314A-97F0-157246D06B54}"/>
                  </a:ext>
                </a:extLst>
              </p:cNvPr>
              <p:cNvCxnSpPr>
                <a:endCxn id="11" idx="0"/>
              </p:cNvCxnSpPr>
              <p:nvPr/>
            </p:nvCxnSpPr>
            <p:spPr>
              <a:xfrm flipH="1">
                <a:off x="5427760" y="3129898"/>
                <a:ext cx="764540" cy="6435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01DF9C51-611C-6546-9580-1DEEF6AE5D00}"/>
                  </a:ext>
                </a:extLst>
              </p:cNvPr>
              <p:cNvCxnSpPr>
                <a:endCxn id="12" idx="0"/>
              </p:cNvCxnSpPr>
              <p:nvPr/>
            </p:nvCxnSpPr>
            <p:spPr>
              <a:xfrm>
                <a:off x="6192300" y="3129898"/>
                <a:ext cx="0" cy="6435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025BD46F-6F41-3549-A304-B62DC1583640}"/>
                  </a:ext>
                </a:extLst>
              </p:cNvPr>
              <p:cNvCxnSpPr>
                <a:stCxn id="5" idx="4"/>
                <a:endCxn id="10" idx="0"/>
              </p:cNvCxnSpPr>
              <p:nvPr/>
            </p:nvCxnSpPr>
            <p:spPr>
              <a:xfrm>
                <a:off x="6192300" y="3129898"/>
                <a:ext cx="764540" cy="6435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316D225B-4FDD-1F4D-B003-2DE69A0A9C2D}"/>
                  </a:ext>
                </a:extLst>
              </p:cNvPr>
              <p:cNvCxnSpPr>
                <a:stCxn id="5" idx="4"/>
                <a:endCxn id="7" idx="0"/>
              </p:cNvCxnSpPr>
              <p:nvPr/>
            </p:nvCxnSpPr>
            <p:spPr>
              <a:xfrm>
                <a:off x="6192300" y="3129898"/>
                <a:ext cx="1529080" cy="6435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3A4CB600-E3D1-0243-BE20-E78E47D2A023}"/>
                  </a:ext>
                </a:extLst>
              </p:cNvPr>
              <p:cNvCxnSpPr>
                <a:cxnSpLocks/>
                <a:stCxn id="7" idx="4"/>
                <a:endCxn id="43" idx="0"/>
              </p:cNvCxnSpPr>
              <p:nvPr/>
            </p:nvCxnSpPr>
            <p:spPr>
              <a:xfrm flipH="1">
                <a:off x="4310777" y="4139202"/>
                <a:ext cx="3410603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E67D98D8-7CE5-FF47-9A66-47E7F65165D7}"/>
                  </a:ext>
                </a:extLst>
              </p:cNvPr>
              <p:cNvCxnSpPr>
                <a:stCxn id="7" idx="4"/>
                <a:endCxn id="45" idx="0"/>
              </p:cNvCxnSpPr>
              <p:nvPr/>
            </p:nvCxnSpPr>
            <p:spPr>
              <a:xfrm flipH="1">
                <a:off x="5430125" y="4139202"/>
                <a:ext cx="2291255" cy="108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AA468A50-416B-654D-A6D6-7EE42C4CBBA8}"/>
                  </a:ext>
                </a:extLst>
              </p:cNvPr>
              <p:cNvCxnSpPr>
                <a:stCxn id="7" idx="4"/>
                <a:endCxn id="44" idx="0"/>
              </p:cNvCxnSpPr>
              <p:nvPr/>
            </p:nvCxnSpPr>
            <p:spPr>
              <a:xfrm flipH="1">
                <a:off x="6573415" y="4139202"/>
                <a:ext cx="1147965" cy="108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EC58BCE4-8EC3-D346-9AE0-AE27D8AD6EE9}"/>
                  </a:ext>
                </a:extLst>
              </p:cNvPr>
              <p:cNvCxnSpPr>
                <a:stCxn id="7" idx="4"/>
                <a:endCxn id="46" idx="0"/>
              </p:cNvCxnSpPr>
              <p:nvPr/>
            </p:nvCxnSpPr>
            <p:spPr>
              <a:xfrm>
                <a:off x="7721380" y="4139202"/>
                <a:ext cx="1240264" cy="10592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0E8B30A-CADE-3F49-8743-0B4436A25F01}"/>
                  </a:ext>
                </a:extLst>
              </p:cNvPr>
              <p:cNvCxnSpPr>
                <a:stCxn id="6" idx="4"/>
                <a:endCxn id="43" idx="0"/>
              </p:cNvCxnSpPr>
              <p:nvPr/>
            </p:nvCxnSpPr>
            <p:spPr>
              <a:xfrm flipH="1">
                <a:off x="4310777" y="4139202"/>
                <a:ext cx="352443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1D7A9263-C892-EB48-9CC4-9AFD586C8214}"/>
                  </a:ext>
                </a:extLst>
              </p:cNvPr>
              <p:cNvCxnSpPr>
                <a:cxnSpLocks/>
                <a:stCxn id="11" idx="4"/>
                <a:endCxn id="43" idx="0"/>
              </p:cNvCxnSpPr>
              <p:nvPr/>
            </p:nvCxnSpPr>
            <p:spPr>
              <a:xfrm flipH="1">
                <a:off x="4310777" y="4139202"/>
                <a:ext cx="1116983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FEC359E1-AC0A-E643-86ED-D5A2A3911EFE}"/>
                  </a:ext>
                </a:extLst>
              </p:cNvPr>
              <p:cNvCxnSpPr>
                <a:cxnSpLocks/>
                <a:stCxn id="11" idx="4"/>
                <a:endCxn id="45" idx="0"/>
              </p:cNvCxnSpPr>
              <p:nvPr/>
            </p:nvCxnSpPr>
            <p:spPr>
              <a:xfrm>
                <a:off x="5427760" y="4139202"/>
                <a:ext cx="2365" cy="108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3B976529-12B4-614F-B3EE-14519445A18A}"/>
                  </a:ext>
                </a:extLst>
              </p:cNvPr>
              <p:cNvCxnSpPr>
                <a:stCxn id="12" idx="4"/>
                <a:endCxn id="43" idx="0"/>
              </p:cNvCxnSpPr>
              <p:nvPr/>
            </p:nvCxnSpPr>
            <p:spPr>
              <a:xfrm flipH="1">
                <a:off x="4310777" y="4139202"/>
                <a:ext cx="1881523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CFDD0C54-3AFE-2942-8138-E05BDD6069EB}"/>
                  </a:ext>
                </a:extLst>
              </p:cNvPr>
              <p:cNvSpPr/>
              <p:nvPr/>
            </p:nvSpPr>
            <p:spPr>
              <a:xfrm>
                <a:off x="4692352" y="5202014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A4B8029D-99F0-9B44-81AF-131AF1E2B9B8}"/>
                  </a:ext>
                </a:extLst>
              </p:cNvPr>
              <p:cNvCxnSpPr>
                <a:stCxn id="12" idx="4"/>
                <a:endCxn id="91" idx="0"/>
              </p:cNvCxnSpPr>
              <p:nvPr/>
            </p:nvCxnSpPr>
            <p:spPr>
              <a:xfrm flipH="1">
                <a:off x="4875232" y="4139202"/>
                <a:ext cx="1317068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0317CE17-663D-FE4C-AE2F-A41802E2F47F}"/>
                  </a:ext>
                </a:extLst>
              </p:cNvPr>
              <p:cNvSpPr/>
              <p:nvPr/>
            </p:nvSpPr>
            <p:spPr>
              <a:xfrm>
                <a:off x="5818890" y="5220494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770CE0DF-B9C1-634F-8D0F-94A1A414146B}"/>
                  </a:ext>
                </a:extLst>
              </p:cNvPr>
              <p:cNvCxnSpPr>
                <a:cxnSpLocks/>
                <a:stCxn id="12" idx="4"/>
                <a:endCxn id="94" idx="0"/>
              </p:cNvCxnSpPr>
              <p:nvPr/>
            </p:nvCxnSpPr>
            <p:spPr>
              <a:xfrm flipH="1">
                <a:off x="6001770" y="4139202"/>
                <a:ext cx="190530" cy="108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886C57B1-4763-8342-82CF-A05F01C6763C}"/>
                  </a:ext>
                </a:extLst>
              </p:cNvPr>
              <p:cNvCxnSpPr>
                <a:cxnSpLocks/>
                <a:stCxn id="12" idx="4"/>
                <a:endCxn id="44" idx="0"/>
              </p:cNvCxnSpPr>
              <p:nvPr/>
            </p:nvCxnSpPr>
            <p:spPr>
              <a:xfrm>
                <a:off x="6192300" y="4139202"/>
                <a:ext cx="381115" cy="108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405DC536-9499-FF42-9181-3ABEEE11D990}"/>
                  </a:ext>
                </a:extLst>
              </p:cNvPr>
              <p:cNvSpPr/>
              <p:nvPr/>
            </p:nvSpPr>
            <p:spPr>
              <a:xfrm>
                <a:off x="6968433" y="5218529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59570590-787C-4747-9CE5-1DB59EECD1BC}"/>
                  </a:ext>
                </a:extLst>
              </p:cNvPr>
              <p:cNvGrpSpPr/>
              <p:nvPr/>
            </p:nvGrpSpPr>
            <p:grpSpPr>
              <a:xfrm>
                <a:off x="8138042" y="5211686"/>
                <a:ext cx="418704" cy="369332"/>
                <a:chOff x="7001436" y="5223907"/>
                <a:chExt cx="418704" cy="369332"/>
              </a:xfrm>
            </p:grpSpPr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37A65FE3-E553-0F47-8048-75C740892DCF}"/>
                    </a:ext>
                  </a:extLst>
                </p:cNvPr>
                <p:cNvSpPr/>
                <p:nvPr/>
              </p:nvSpPr>
              <p:spPr>
                <a:xfrm>
                  <a:off x="7022795" y="5227479"/>
                  <a:ext cx="365760" cy="365760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3AFCA3E5-4DA4-794A-8D9F-A670A91883FA}"/>
                    </a:ext>
                  </a:extLst>
                </p:cNvPr>
                <p:cNvSpPr txBox="1"/>
                <p:nvPr/>
              </p:nvSpPr>
              <p:spPr>
                <a:xfrm>
                  <a:off x="7001436" y="5223907"/>
                  <a:ext cx="4187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10</a:t>
                  </a:r>
                </a:p>
              </p:txBody>
            </p:sp>
          </p:grp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F57E5504-D9A7-AD46-B7A9-4753E5D52C75}"/>
                  </a:ext>
                </a:extLst>
              </p:cNvPr>
              <p:cNvCxnSpPr>
                <a:stCxn id="12" idx="4"/>
                <a:endCxn id="104" idx="0"/>
              </p:cNvCxnSpPr>
              <p:nvPr/>
            </p:nvCxnSpPr>
            <p:spPr>
              <a:xfrm>
                <a:off x="6192300" y="4139202"/>
                <a:ext cx="2155094" cy="10724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D1273993-3B12-1548-AFF1-C78FE58C8919}"/>
                  </a:ext>
                </a:extLst>
              </p:cNvPr>
              <p:cNvCxnSpPr>
                <a:stCxn id="12" idx="4"/>
                <a:endCxn id="100" idx="0"/>
              </p:cNvCxnSpPr>
              <p:nvPr/>
            </p:nvCxnSpPr>
            <p:spPr>
              <a:xfrm>
                <a:off x="6192300" y="4139202"/>
                <a:ext cx="959013" cy="1079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2B71F9F6-0464-8C48-8175-FB2317752CB9}"/>
                  </a:ext>
                </a:extLst>
              </p:cNvPr>
              <p:cNvCxnSpPr>
                <a:stCxn id="10" idx="4"/>
                <a:endCxn id="43" idx="0"/>
              </p:cNvCxnSpPr>
              <p:nvPr/>
            </p:nvCxnSpPr>
            <p:spPr>
              <a:xfrm flipH="1">
                <a:off x="4310777" y="4139202"/>
                <a:ext cx="2646063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D075FA22-6A84-D140-B6A8-2F3326C4F980}"/>
                  </a:ext>
                </a:extLst>
              </p:cNvPr>
              <p:cNvSpPr/>
              <p:nvPr/>
            </p:nvSpPr>
            <p:spPr>
              <a:xfrm>
                <a:off x="7565653" y="5215258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9DB21D5B-8D4B-2F48-8256-B35507E1767C}"/>
                  </a:ext>
                </a:extLst>
              </p:cNvPr>
              <p:cNvCxnSpPr>
                <a:stCxn id="10" idx="4"/>
                <a:endCxn id="123" idx="0"/>
              </p:cNvCxnSpPr>
              <p:nvPr/>
            </p:nvCxnSpPr>
            <p:spPr>
              <a:xfrm>
                <a:off x="6956840" y="4139202"/>
                <a:ext cx="791693" cy="107605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12681345-80C8-3B40-9527-A0351FE8DC17}"/>
                    </a:ext>
                  </a:extLst>
                </p:cNvPr>
                <p:cNvSpPr/>
                <p:nvPr/>
              </p:nvSpPr>
              <p:spPr>
                <a:xfrm>
                  <a:off x="2725516" y="2624167"/>
                  <a:ext cx="618183" cy="4382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12681345-80C8-3B40-9527-A0351FE8DC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5516" y="2624167"/>
                  <a:ext cx="618183" cy="438262"/>
                </a:xfrm>
                <a:prstGeom prst="rect">
                  <a:avLst/>
                </a:prstGeom>
                <a:blipFill>
                  <a:blip r:embed="rId2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B9D065EB-BBD5-7049-A28A-D0E20DE45216}"/>
                    </a:ext>
                  </a:extLst>
                </p:cNvPr>
                <p:cNvSpPr/>
                <p:nvPr/>
              </p:nvSpPr>
              <p:spPr>
                <a:xfrm>
                  <a:off x="2725516" y="3737191"/>
                  <a:ext cx="618182" cy="4449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B9D065EB-BBD5-7049-A28A-D0E20DE452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5516" y="3737191"/>
                  <a:ext cx="618182" cy="444930"/>
                </a:xfrm>
                <a:prstGeom prst="rect">
                  <a:avLst/>
                </a:prstGeom>
                <a:blipFill>
                  <a:blip r:embed="rId3"/>
                  <a:stretch>
                    <a:fillRect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082DB75B-5000-E540-B704-82BFC0F66B1A}"/>
                    </a:ext>
                  </a:extLst>
                </p:cNvPr>
                <p:cNvSpPr/>
                <p:nvPr/>
              </p:nvSpPr>
              <p:spPr>
                <a:xfrm>
                  <a:off x="2730836" y="5141324"/>
                  <a:ext cx="618182" cy="47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082DB75B-5000-E540-B704-82BFC0F66B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0836" y="5141324"/>
                  <a:ext cx="618182" cy="476221"/>
                </a:xfrm>
                <a:prstGeom prst="rect">
                  <a:avLst/>
                </a:prstGeom>
                <a:blipFill>
                  <a:blip r:embed="rId4"/>
                  <a:stretch>
                    <a:fillRect b="-78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0" name="Content Placeholder 2">
            <a:extLst>
              <a:ext uri="{FF2B5EF4-FFF2-40B4-BE49-F238E27FC236}">
                <a16:creationId xmlns:a16="http://schemas.microsoft.com/office/drawing/2014/main" id="{6479962E-8B77-5942-89D1-CE349CA30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Neighborhood size increases exponentially when L increases.</a:t>
            </a:r>
          </a:p>
        </p:txBody>
      </p:sp>
    </p:spTree>
    <p:extLst>
      <p:ext uri="{BB962C8B-B14F-4D97-AF65-F5344CB8AC3E}">
        <p14:creationId xmlns:p14="http://schemas.microsoft.com/office/powerpoint/2010/main" val="2622737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CBE1A-6EC0-2248-86F1-7609C9791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sampling procedure in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4A644-B125-7943-AEA8-876C4BCDD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randomly sample nodes</a:t>
            </a:r>
          </a:p>
          <a:p>
            <a:pPr lvl="1"/>
            <a:r>
              <a:rPr lang="en-US" dirty="0"/>
              <a:t>Sample nodes for computing node embeddings.</a:t>
            </a:r>
          </a:p>
          <a:p>
            <a:pPr lvl="1"/>
            <a:r>
              <a:rPr lang="en-US" dirty="0"/>
              <a:t>This is equivalent to sample data to create a mini-batch in SGD.</a:t>
            </a:r>
          </a:p>
          <a:p>
            <a:r>
              <a:rPr lang="en-US" dirty="0"/>
              <a:t>Step 2: randomly prune neighbors</a:t>
            </a:r>
          </a:p>
          <a:p>
            <a:pPr lvl="1"/>
            <a:r>
              <a:rPr lang="en-US" dirty="0"/>
              <a:t>To prune the computation for node embeddings.</a:t>
            </a:r>
          </a:p>
        </p:txBody>
      </p:sp>
    </p:spTree>
    <p:extLst>
      <p:ext uri="{BB962C8B-B14F-4D97-AF65-F5344CB8AC3E}">
        <p14:creationId xmlns:p14="http://schemas.microsoft.com/office/powerpoint/2010/main" val="117534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92686-6A78-3E4F-B5E1-7802EBD08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random sample nodes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7607-F127-BF4E-B60C-9051C25CBEA7}"/>
              </a:ext>
            </a:extLst>
          </p:cNvPr>
          <p:cNvSpPr/>
          <p:nvPr/>
        </p:nvSpPr>
        <p:spPr>
          <a:xfrm>
            <a:off x="1760364" y="2215731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10BC2DD-391D-9542-BBC9-9394C57D536D}"/>
              </a:ext>
            </a:extLst>
          </p:cNvPr>
          <p:cNvSpPr/>
          <p:nvPr/>
        </p:nvSpPr>
        <p:spPr>
          <a:xfrm>
            <a:off x="1744728" y="2781777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44BF47F-52CB-0B47-90E3-74F3A16303E4}"/>
              </a:ext>
            </a:extLst>
          </p:cNvPr>
          <p:cNvSpPr/>
          <p:nvPr/>
        </p:nvSpPr>
        <p:spPr>
          <a:xfrm>
            <a:off x="1754731" y="5008227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51DF4E-B581-A442-8124-F349931A2029}"/>
              </a:ext>
            </a:extLst>
          </p:cNvPr>
          <p:cNvSpPr/>
          <p:nvPr/>
        </p:nvSpPr>
        <p:spPr>
          <a:xfrm>
            <a:off x="2909850" y="2598897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B20BC3B-5691-A44B-9D38-824B664903C6}"/>
              </a:ext>
            </a:extLst>
          </p:cNvPr>
          <p:cNvSpPr/>
          <p:nvPr/>
        </p:nvSpPr>
        <p:spPr>
          <a:xfrm>
            <a:off x="1756349" y="4456103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6E29F0-29FD-B847-9979-3B8FE8E8D527}"/>
              </a:ext>
            </a:extLst>
          </p:cNvPr>
          <p:cNvSpPr/>
          <p:nvPr/>
        </p:nvSpPr>
        <p:spPr>
          <a:xfrm>
            <a:off x="1764515" y="3348354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5F3960-8CD3-5545-8A85-2EF4F126018B}"/>
              </a:ext>
            </a:extLst>
          </p:cNvPr>
          <p:cNvSpPr/>
          <p:nvPr/>
        </p:nvSpPr>
        <p:spPr>
          <a:xfrm>
            <a:off x="1754731" y="3912812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5D673BC-2218-B140-B51A-30687BB9C2E5}"/>
              </a:ext>
            </a:extLst>
          </p:cNvPr>
          <p:cNvSpPr/>
          <p:nvPr/>
        </p:nvSpPr>
        <p:spPr>
          <a:xfrm>
            <a:off x="2909850" y="3661631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FE6A48E-9946-464F-926F-9C36FF58B258}"/>
              </a:ext>
            </a:extLst>
          </p:cNvPr>
          <p:cNvSpPr/>
          <p:nvPr/>
        </p:nvSpPr>
        <p:spPr>
          <a:xfrm>
            <a:off x="2909850" y="3142188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128F614-AB50-8549-8690-8C3E1AFCFAE8}"/>
              </a:ext>
            </a:extLst>
          </p:cNvPr>
          <p:cNvGrpSpPr/>
          <p:nvPr/>
        </p:nvGrpSpPr>
        <p:grpSpPr>
          <a:xfrm>
            <a:off x="2883378" y="4181074"/>
            <a:ext cx="418704" cy="371558"/>
            <a:chOff x="3785870" y="3558116"/>
            <a:chExt cx="418704" cy="37155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F48EA74-7202-254E-BEB8-41FF8459E4C1}"/>
                </a:ext>
              </a:extLst>
            </p:cNvPr>
            <p:cNvSpPr/>
            <p:nvPr/>
          </p:nvSpPr>
          <p:spPr>
            <a:xfrm>
              <a:off x="3802791" y="3558116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C0B1979-9678-D747-8F6C-03ECCF2E0970}"/>
                </a:ext>
              </a:extLst>
            </p:cNvPr>
            <p:cNvSpPr txBox="1"/>
            <p:nvPr/>
          </p:nvSpPr>
          <p:spPr>
            <a:xfrm>
              <a:off x="3785870" y="356034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79B4BB8-0E37-7C4E-BA5C-37F21743E4C0}"/>
              </a:ext>
            </a:extLst>
          </p:cNvPr>
          <p:cNvGrpSpPr/>
          <p:nvPr/>
        </p:nvGrpSpPr>
        <p:grpSpPr>
          <a:xfrm>
            <a:off x="2868769" y="4725675"/>
            <a:ext cx="418704" cy="373884"/>
            <a:chOff x="1596192" y="5401245"/>
            <a:chExt cx="418704" cy="373884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1C71770-E4B5-BA47-8BBD-968B761FDC2D}"/>
                </a:ext>
              </a:extLst>
            </p:cNvPr>
            <p:cNvSpPr/>
            <p:nvPr/>
          </p:nvSpPr>
          <p:spPr>
            <a:xfrm>
              <a:off x="1622664" y="5401245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95753A9-FF98-7A4A-934D-8C545D0FE8B2}"/>
                </a:ext>
              </a:extLst>
            </p:cNvPr>
            <p:cNvSpPr txBox="1"/>
            <p:nvPr/>
          </p:nvSpPr>
          <p:spPr>
            <a:xfrm>
              <a:off x="1596192" y="540579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11</a:t>
              </a:r>
            </a:p>
          </p:txBody>
        </p:sp>
      </p:grpSp>
      <p:sp>
        <p:nvSpPr>
          <p:cNvPr id="36" name="Right Arrow 35">
            <a:extLst>
              <a:ext uri="{FF2B5EF4-FFF2-40B4-BE49-F238E27FC236}">
                <a16:creationId xmlns:a16="http://schemas.microsoft.com/office/drawing/2014/main" id="{85DA295C-0228-A340-895F-775287466BD9}"/>
              </a:ext>
            </a:extLst>
          </p:cNvPr>
          <p:cNvSpPr/>
          <p:nvPr/>
        </p:nvSpPr>
        <p:spPr>
          <a:xfrm>
            <a:off x="4341256" y="3637264"/>
            <a:ext cx="811161" cy="275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369870D-6800-6D4D-8A89-EA8F84F18CA9}"/>
              </a:ext>
            </a:extLst>
          </p:cNvPr>
          <p:cNvSpPr/>
          <p:nvPr/>
        </p:nvSpPr>
        <p:spPr>
          <a:xfrm>
            <a:off x="6218063" y="3260645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3C86323-DA2A-254E-80C5-256C9A9AB7B8}"/>
              </a:ext>
            </a:extLst>
          </p:cNvPr>
          <p:cNvSpPr/>
          <p:nvPr/>
        </p:nvSpPr>
        <p:spPr>
          <a:xfrm>
            <a:off x="6219066" y="3962968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09420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C2813-2092-3F4D-BDFB-606D49B87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random prune neighbors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A91750C-DCBB-A146-A5FA-BA9CD94626F9}"/>
              </a:ext>
            </a:extLst>
          </p:cNvPr>
          <p:cNvSpPr/>
          <p:nvPr/>
        </p:nvSpPr>
        <p:spPr>
          <a:xfrm>
            <a:off x="1760364" y="2215731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3F04064-74A9-664E-9154-E670129AE8BB}"/>
              </a:ext>
            </a:extLst>
          </p:cNvPr>
          <p:cNvSpPr/>
          <p:nvPr/>
        </p:nvSpPr>
        <p:spPr>
          <a:xfrm>
            <a:off x="1744728" y="2781777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484AF7A-DC45-0441-AF93-594FC2BA1427}"/>
              </a:ext>
            </a:extLst>
          </p:cNvPr>
          <p:cNvSpPr/>
          <p:nvPr/>
        </p:nvSpPr>
        <p:spPr>
          <a:xfrm>
            <a:off x="1754731" y="5008227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4AA305F-BDED-AF4B-AFD2-33CEB91BC018}"/>
              </a:ext>
            </a:extLst>
          </p:cNvPr>
          <p:cNvSpPr/>
          <p:nvPr/>
        </p:nvSpPr>
        <p:spPr>
          <a:xfrm>
            <a:off x="2909850" y="2598897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284EE1D-E07C-CF41-B3B1-9352881B11A1}"/>
              </a:ext>
            </a:extLst>
          </p:cNvPr>
          <p:cNvSpPr/>
          <p:nvPr/>
        </p:nvSpPr>
        <p:spPr>
          <a:xfrm>
            <a:off x="1756349" y="4456103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48C8651-D2F5-EA4D-BD14-4408DB7B52F8}"/>
              </a:ext>
            </a:extLst>
          </p:cNvPr>
          <p:cNvSpPr/>
          <p:nvPr/>
        </p:nvSpPr>
        <p:spPr>
          <a:xfrm>
            <a:off x="1764515" y="3348354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F0F82E3-CD28-6544-99F0-5658D723CA9F}"/>
              </a:ext>
            </a:extLst>
          </p:cNvPr>
          <p:cNvSpPr/>
          <p:nvPr/>
        </p:nvSpPr>
        <p:spPr>
          <a:xfrm>
            <a:off x="1754731" y="3912812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3FAABF2-C896-B440-9B0B-258FBB184588}"/>
              </a:ext>
            </a:extLst>
          </p:cNvPr>
          <p:cNvSpPr/>
          <p:nvPr/>
        </p:nvSpPr>
        <p:spPr>
          <a:xfrm>
            <a:off x="2909850" y="3661631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E78BFC-3A2D-1A4E-8264-F268A257C72F}"/>
              </a:ext>
            </a:extLst>
          </p:cNvPr>
          <p:cNvSpPr/>
          <p:nvPr/>
        </p:nvSpPr>
        <p:spPr>
          <a:xfrm>
            <a:off x="2909850" y="3142188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5B8B736-D699-E04E-8BF5-CAD984037B36}"/>
              </a:ext>
            </a:extLst>
          </p:cNvPr>
          <p:cNvGrpSpPr/>
          <p:nvPr/>
        </p:nvGrpSpPr>
        <p:grpSpPr>
          <a:xfrm>
            <a:off x="2883378" y="4181074"/>
            <a:ext cx="418704" cy="371558"/>
            <a:chOff x="3785870" y="3558116"/>
            <a:chExt cx="418704" cy="371558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CED21D-8781-E846-B2AB-3450555CC66C}"/>
                </a:ext>
              </a:extLst>
            </p:cNvPr>
            <p:cNvSpPr/>
            <p:nvPr/>
          </p:nvSpPr>
          <p:spPr>
            <a:xfrm>
              <a:off x="3802791" y="3558116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5E26A48-8D9E-E24B-87B7-CEC4409A0E48}"/>
                </a:ext>
              </a:extLst>
            </p:cNvPr>
            <p:cNvSpPr txBox="1"/>
            <p:nvPr/>
          </p:nvSpPr>
          <p:spPr>
            <a:xfrm>
              <a:off x="3785870" y="356034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90040A8-1D7E-2341-8FA3-49153720AD34}"/>
              </a:ext>
            </a:extLst>
          </p:cNvPr>
          <p:cNvGrpSpPr/>
          <p:nvPr/>
        </p:nvGrpSpPr>
        <p:grpSpPr>
          <a:xfrm>
            <a:off x="2868769" y="4725675"/>
            <a:ext cx="418704" cy="373884"/>
            <a:chOff x="1596192" y="5401245"/>
            <a:chExt cx="418704" cy="373884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F5B4A74-FD52-354D-BD0C-13A294611AE9}"/>
                </a:ext>
              </a:extLst>
            </p:cNvPr>
            <p:cNvSpPr/>
            <p:nvPr/>
          </p:nvSpPr>
          <p:spPr>
            <a:xfrm>
              <a:off x="1622664" y="5401245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9D680B6-E994-E543-9DC7-DDDF244220EA}"/>
                </a:ext>
              </a:extLst>
            </p:cNvPr>
            <p:cNvSpPr txBox="1"/>
            <p:nvPr/>
          </p:nvSpPr>
          <p:spPr>
            <a:xfrm>
              <a:off x="1596192" y="540579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11</a:t>
              </a:r>
            </a:p>
          </p:txBody>
        </p:sp>
      </p:grpSp>
      <p:sp>
        <p:nvSpPr>
          <p:cNvPr id="19" name="Right Arrow 18">
            <a:extLst>
              <a:ext uri="{FF2B5EF4-FFF2-40B4-BE49-F238E27FC236}">
                <a16:creationId xmlns:a16="http://schemas.microsoft.com/office/drawing/2014/main" id="{8D2654AB-43DC-8C49-B522-D28645505B46}"/>
              </a:ext>
            </a:extLst>
          </p:cNvPr>
          <p:cNvSpPr/>
          <p:nvPr/>
        </p:nvSpPr>
        <p:spPr>
          <a:xfrm>
            <a:off x="4341256" y="3637264"/>
            <a:ext cx="811161" cy="275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4B575FB-8076-F74D-B342-D949809A6225}"/>
              </a:ext>
            </a:extLst>
          </p:cNvPr>
          <p:cNvSpPr/>
          <p:nvPr/>
        </p:nvSpPr>
        <p:spPr>
          <a:xfrm>
            <a:off x="6218063" y="3260645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A4A6544-4B15-6940-A52D-5288B5495661}"/>
              </a:ext>
            </a:extLst>
          </p:cNvPr>
          <p:cNvSpPr/>
          <p:nvPr/>
        </p:nvSpPr>
        <p:spPr>
          <a:xfrm>
            <a:off x="6218063" y="3804548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B5E57E85-F72D-B64D-814B-4ADAFDFE191A}"/>
              </a:ext>
            </a:extLst>
          </p:cNvPr>
          <p:cNvSpPr/>
          <p:nvPr/>
        </p:nvSpPr>
        <p:spPr>
          <a:xfrm rot="16200000">
            <a:off x="6916994" y="2757436"/>
            <a:ext cx="1283109" cy="1313915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1AD25076-31F0-9345-A949-C50A87DC22CC}"/>
              </a:ext>
            </a:extLst>
          </p:cNvPr>
          <p:cNvSpPr/>
          <p:nvPr/>
        </p:nvSpPr>
        <p:spPr>
          <a:xfrm rot="16200000">
            <a:off x="6916993" y="3330471"/>
            <a:ext cx="1283109" cy="1313915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285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ADE6B-F4A4-EA46-BC9F-53FC70E06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 sampling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04697-63A8-BA47-97E5-B9080ED70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Neighbor sampling</a:t>
            </a:r>
          </a:p>
          <a:p>
            <a:r>
              <a:rPr lang="en-US" dirty="0"/>
              <a:t>Layer-wise sampling</a:t>
            </a:r>
          </a:p>
          <a:p>
            <a:r>
              <a:rPr lang="en-US" dirty="0"/>
              <a:t>Control-variate based sampling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079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9994C-42B7-4646-A985-119F690C2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F08E7-5E6D-6349-8B6B-47C9580AE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Always sample neighbors from a neighbor list of a vertex.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B2C050E-A1E6-E742-8D5A-EACD9181DB69}"/>
              </a:ext>
            </a:extLst>
          </p:cNvPr>
          <p:cNvSpPr txBox="1"/>
          <p:nvPr/>
        </p:nvSpPr>
        <p:spPr>
          <a:xfrm>
            <a:off x="2029704" y="5824570"/>
            <a:ext cx="8701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Node embedding estimation is bias 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 gradient estimation is biased.</a:t>
            </a:r>
            <a:endParaRPr lang="en-US" sz="2400" dirty="0">
              <a:solidFill>
                <a:srgbClr val="FF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F18E071-05AE-4348-9A3E-6B2E7EDAE383}"/>
              </a:ext>
            </a:extLst>
          </p:cNvPr>
          <p:cNvGrpSpPr/>
          <p:nvPr/>
        </p:nvGrpSpPr>
        <p:grpSpPr>
          <a:xfrm>
            <a:off x="925944" y="2757644"/>
            <a:ext cx="8891963" cy="2822116"/>
            <a:chOff x="925944" y="2757644"/>
            <a:chExt cx="8891963" cy="2822116"/>
          </a:xfrm>
        </p:grpSpPr>
        <p:sp>
          <p:nvSpPr>
            <p:cNvPr id="60" name="Right Arrow 59">
              <a:extLst>
                <a:ext uri="{FF2B5EF4-FFF2-40B4-BE49-F238E27FC236}">
                  <a16:creationId xmlns:a16="http://schemas.microsoft.com/office/drawing/2014/main" id="{F4235130-0DAB-184E-ACE6-7A267F97BACB}"/>
                </a:ext>
              </a:extLst>
            </p:cNvPr>
            <p:cNvSpPr/>
            <p:nvPr/>
          </p:nvSpPr>
          <p:spPr>
            <a:xfrm>
              <a:off x="6098359" y="3868221"/>
              <a:ext cx="1000125" cy="42518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F55D84F-BB39-4C41-A670-FE9082650C76}"/>
                </a:ext>
              </a:extLst>
            </p:cNvPr>
            <p:cNvGrpSpPr/>
            <p:nvPr/>
          </p:nvGrpSpPr>
          <p:grpSpPr>
            <a:xfrm>
              <a:off x="7634963" y="2926213"/>
              <a:ext cx="2182944" cy="2451386"/>
              <a:chOff x="7634963" y="2926213"/>
              <a:chExt cx="2182944" cy="2451386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4EB245B-FA79-6647-8545-622B95CA7A63}"/>
                  </a:ext>
                </a:extLst>
              </p:cNvPr>
              <p:cNvSpPr/>
              <p:nvPr/>
            </p:nvSpPr>
            <p:spPr>
              <a:xfrm>
                <a:off x="8311812" y="2926213"/>
                <a:ext cx="365760" cy="365760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CDAB4C9-41A6-1A46-A986-33CA74BDD06B}"/>
                  </a:ext>
                </a:extLst>
              </p:cNvPr>
              <p:cNvSpPr/>
              <p:nvPr/>
            </p:nvSpPr>
            <p:spPr>
              <a:xfrm>
                <a:off x="7785760" y="3992654"/>
                <a:ext cx="365760" cy="36576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AD912A80-B899-0146-98F2-56910365F969}"/>
                  </a:ext>
                </a:extLst>
              </p:cNvPr>
              <p:cNvSpPr/>
              <p:nvPr/>
            </p:nvSpPr>
            <p:spPr>
              <a:xfrm>
                <a:off x="8484531" y="5011839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4319FA1E-6C7A-1444-B80A-6B0274DEECF7}"/>
                  </a:ext>
                </a:extLst>
              </p:cNvPr>
              <p:cNvSpPr/>
              <p:nvPr/>
            </p:nvSpPr>
            <p:spPr>
              <a:xfrm>
                <a:off x="8796779" y="3972397"/>
                <a:ext cx="365760" cy="36576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5AE2D1E5-A8BD-6747-B1B5-5DCC2CC328AF}"/>
                  </a:ext>
                </a:extLst>
              </p:cNvPr>
              <p:cNvSpPr/>
              <p:nvPr/>
            </p:nvSpPr>
            <p:spPr>
              <a:xfrm>
                <a:off x="9452147" y="5002203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810736BA-085A-754A-A280-52182F7899DA}"/>
                  </a:ext>
                </a:extLst>
              </p:cNvPr>
              <p:cNvCxnSpPr>
                <a:cxnSpLocks/>
                <a:stCxn id="31" idx="7"/>
                <a:endCxn id="30" idx="4"/>
              </p:cNvCxnSpPr>
              <p:nvPr/>
            </p:nvCxnSpPr>
            <p:spPr>
              <a:xfrm flipV="1">
                <a:off x="8097956" y="3291973"/>
                <a:ext cx="396736" cy="7542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E36C308A-2CA1-1E48-9892-CE6F4A1FEF3A}"/>
                  </a:ext>
                </a:extLst>
              </p:cNvPr>
              <p:cNvCxnSpPr>
                <a:cxnSpLocks/>
                <a:stCxn id="30" idx="4"/>
                <a:endCxn id="37" idx="0"/>
              </p:cNvCxnSpPr>
              <p:nvPr/>
            </p:nvCxnSpPr>
            <p:spPr>
              <a:xfrm>
                <a:off x="8494692" y="3291973"/>
                <a:ext cx="484967" cy="6804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BC24BF3-4B95-9E4C-A638-A753F594EEB6}"/>
                  </a:ext>
                </a:extLst>
              </p:cNvPr>
              <p:cNvCxnSpPr>
                <a:cxnSpLocks/>
                <a:stCxn id="37" idx="4"/>
                <a:endCxn id="39" idx="1"/>
              </p:cNvCxnSpPr>
              <p:nvPr/>
            </p:nvCxnSpPr>
            <p:spPr>
              <a:xfrm>
                <a:off x="8979659" y="4338157"/>
                <a:ext cx="526052" cy="7176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391BB058-5A8C-F547-AE22-17AB21CD2880}"/>
                  </a:ext>
                </a:extLst>
              </p:cNvPr>
              <p:cNvCxnSpPr>
                <a:cxnSpLocks/>
                <a:stCxn id="37" idx="4"/>
                <a:endCxn id="34" idx="0"/>
              </p:cNvCxnSpPr>
              <p:nvPr/>
            </p:nvCxnSpPr>
            <p:spPr>
              <a:xfrm flipH="1">
                <a:off x="8667411" y="4338157"/>
                <a:ext cx="312248" cy="6736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5F7F4593-DDFC-104B-AC4C-EA7BE69AD6DD}"/>
                  </a:ext>
                </a:extLst>
              </p:cNvPr>
              <p:cNvSpPr/>
              <p:nvPr/>
            </p:nvSpPr>
            <p:spPr>
              <a:xfrm>
                <a:off x="7634963" y="5011839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1ABB5592-474F-E14D-9A7C-6512FEFB3BFC}"/>
                  </a:ext>
                </a:extLst>
              </p:cNvPr>
              <p:cNvCxnSpPr>
                <a:stCxn id="31" idx="4"/>
                <a:endCxn id="123" idx="0"/>
              </p:cNvCxnSpPr>
              <p:nvPr/>
            </p:nvCxnSpPr>
            <p:spPr>
              <a:xfrm flipH="1">
                <a:off x="7817843" y="4358414"/>
                <a:ext cx="150797" cy="6534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1DA52FC-5CE5-4746-9BFE-50007AF405F5}"/>
                </a:ext>
              </a:extLst>
            </p:cNvPr>
            <p:cNvGrpSpPr/>
            <p:nvPr/>
          </p:nvGrpSpPr>
          <p:grpSpPr>
            <a:xfrm>
              <a:off x="925944" y="2757644"/>
              <a:ext cx="5043099" cy="2822116"/>
              <a:chOff x="4127897" y="2764138"/>
              <a:chExt cx="5043099" cy="2822116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06057017-BA6B-9C44-930C-57E3DE096649}"/>
                  </a:ext>
                </a:extLst>
              </p:cNvPr>
              <p:cNvSpPr/>
              <p:nvPr/>
            </p:nvSpPr>
            <p:spPr>
              <a:xfrm>
                <a:off x="6009420" y="2764138"/>
                <a:ext cx="365760" cy="365760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EA0BB10-0B44-E843-9666-476EB00556F9}"/>
                  </a:ext>
                </a:extLst>
              </p:cNvPr>
              <p:cNvSpPr/>
              <p:nvPr/>
            </p:nvSpPr>
            <p:spPr>
              <a:xfrm>
                <a:off x="4480340" y="3773442"/>
                <a:ext cx="365760" cy="36576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764B9874-E336-4F4F-91FF-F0ADD39AED51}"/>
                  </a:ext>
                </a:extLst>
              </p:cNvPr>
              <p:cNvSpPr/>
              <p:nvPr/>
            </p:nvSpPr>
            <p:spPr>
              <a:xfrm>
                <a:off x="7538500" y="3773442"/>
                <a:ext cx="365760" cy="36576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9A40B49C-83C6-954B-9770-2D8665B58FC0}"/>
                  </a:ext>
                </a:extLst>
              </p:cNvPr>
              <p:cNvSpPr/>
              <p:nvPr/>
            </p:nvSpPr>
            <p:spPr>
              <a:xfrm>
                <a:off x="6773960" y="3773442"/>
                <a:ext cx="365760" cy="36576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77DA3279-5DBF-644F-8671-002CFE32B158}"/>
                  </a:ext>
                </a:extLst>
              </p:cNvPr>
              <p:cNvSpPr/>
              <p:nvPr/>
            </p:nvSpPr>
            <p:spPr>
              <a:xfrm>
                <a:off x="5244880" y="3773442"/>
                <a:ext cx="365760" cy="36576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7E4A6F37-2D2E-8A46-A6C9-354D80612CFD}"/>
                  </a:ext>
                </a:extLst>
              </p:cNvPr>
              <p:cNvSpPr/>
              <p:nvPr/>
            </p:nvSpPr>
            <p:spPr>
              <a:xfrm>
                <a:off x="6009420" y="3773442"/>
                <a:ext cx="365760" cy="36576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2DBAB6EE-BA25-E942-A643-F0664654490B}"/>
                  </a:ext>
                </a:extLst>
              </p:cNvPr>
              <p:cNvSpPr/>
              <p:nvPr/>
            </p:nvSpPr>
            <p:spPr>
              <a:xfrm>
                <a:off x="4127897" y="5202014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5F61DC78-BB04-F24E-9758-885995F18F42}"/>
                  </a:ext>
                </a:extLst>
              </p:cNvPr>
              <p:cNvSpPr/>
              <p:nvPr/>
            </p:nvSpPr>
            <p:spPr>
              <a:xfrm>
                <a:off x="6390535" y="5220494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E96BDE0B-9CB4-0945-8F60-70326ADD4B0D}"/>
                  </a:ext>
                </a:extLst>
              </p:cNvPr>
              <p:cNvSpPr/>
              <p:nvPr/>
            </p:nvSpPr>
            <p:spPr>
              <a:xfrm>
                <a:off x="5247245" y="5220494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5A2CB4D5-31D4-5147-B769-F883DB2763D4}"/>
                  </a:ext>
                </a:extLst>
              </p:cNvPr>
              <p:cNvGrpSpPr/>
              <p:nvPr/>
            </p:nvGrpSpPr>
            <p:grpSpPr>
              <a:xfrm>
                <a:off x="8752292" y="5198442"/>
                <a:ext cx="418704" cy="369332"/>
                <a:chOff x="7001436" y="5223907"/>
                <a:chExt cx="418704" cy="369332"/>
              </a:xfrm>
            </p:grpSpPr>
            <p:sp>
              <p:nvSpPr>
                <p:cNvPr id="176" name="Oval 175">
                  <a:extLst>
                    <a:ext uri="{FF2B5EF4-FFF2-40B4-BE49-F238E27FC236}">
                      <a16:creationId xmlns:a16="http://schemas.microsoft.com/office/drawing/2014/main" id="{5424C86C-6B80-DE4A-A1A2-E3D0A4AA795E}"/>
                    </a:ext>
                  </a:extLst>
                </p:cNvPr>
                <p:cNvSpPr/>
                <p:nvPr/>
              </p:nvSpPr>
              <p:spPr>
                <a:xfrm>
                  <a:off x="7022795" y="5227479"/>
                  <a:ext cx="365760" cy="365760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88E417A4-6361-E944-AE7E-DC75D0D79276}"/>
                    </a:ext>
                  </a:extLst>
                </p:cNvPr>
                <p:cNvSpPr txBox="1"/>
                <p:nvPr/>
              </p:nvSpPr>
              <p:spPr>
                <a:xfrm>
                  <a:off x="7001436" y="5223907"/>
                  <a:ext cx="4187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11</a:t>
                  </a:r>
                </a:p>
              </p:txBody>
            </p:sp>
          </p:grp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F808B306-B641-7549-9B42-C96DF1517278}"/>
                  </a:ext>
                </a:extLst>
              </p:cNvPr>
              <p:cNvCxnSpPr>
                <a:stCxn id="139" idx="4"/>
                <a:endCxn id="140" idx="7"/>
              </p:cNvCxnSpPr>
              <p:nvPr/>
            </p:nvCxnSpPr>
            <p:spPr>
              <a:xfrm flipH="1">
                <a:off x="4792536" y="3129898"/>
                <a:ext cx="1399764" cy="6971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8C333802-6BAD-CE45-B65A-2D5BB78789E4}"/>
                  </a:ext>
                </a:extLst>
              </p:cNvPr>
              <p:cNvCxnSpPr>
                <a:endCxn id="143" idx="0"/>
              </p:cNvCxnSpPr>
              <p:nvPr/>
            </p:nvCxnSpPr>
            <p:spPr>
              <a:xfrm flipH="1">
                <a:off x="5427760" y="3129898"/>
                <a:ext cx="764540" cy="6435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8693A7CB-F318-5341-AD6A-7CA10BCAE02E}"/>
                  </a:ext>
                </a:extLst>
              </p:cNvPr>
              <p:cNvCxnSpPr>
                <a:endCxn id="144" idx="0"/>
              </p:cNvCxnSpPr>
              <p:nvPr/>
            </p:nvCxnSpPr>
            <p:spPr>
              <a:xfrm>
                <a:off x="6192300" y="3129898"/>
                <a:ext cx="0" cy="6435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5C708593-3071-9D4C-9157-D91673ACA6DD}"/>
                  </a:ext>
                </a:extLst>
              </p:cNvPr>
              <p:cNvCxnSpPr>
                <a:stCxn id="139" idx="4"/>
                <a:endCxn id="142" idx="0"/>
              </p:cNvCxnSpPr>
              <p:nvPr/>
            </p:nvCxnSpPr>
            <p:spPr>
              <a:xfrm>
                <a:off x="6192300" y="3129898"/>
                <a:ext cx="764540" cy="6435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92D35098-D7A1-EE40-9200-ABBDCFCD1724}"/>
                  </a:ext>
                </a:extLst>
              </p:cNvPr>
              <p:cNvCxnSpPr>
                <a:stCxn id="139" idx="4"/>
                <a:endCxn id="141" idx="0"/>
              </p:cNvCxnSpPr>
              <p:nvPr/>
            </p:nvCxnSpPr>
            <p:spPr>
              <a:xfrm>
                <a:off x="6192300" y="3129898"/>
                <a:ext cx="1529080" cy="6435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4E2DEC86-A399-EA44-9A5F-4B30DC4BB371}"/>
                  </a:ext>
                </a:extLst>
              </p:cNvPr>
              <p:cNvCxnSpPr>
                <a:cxnSpLocks/>
                <a:stCxn id="141" idx="4"/>
                <a:endCxn id="145" idx="0"/>
              </p:cNvCxnSpPr>
              <p:nvPr/>
            </p:nvCxnSpPr>
            <p:spPr>
              <a:xfrm flipH="1">
                <a:off x="4310777" y="4139202"/>
                <a:ext cx="3410603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8784A9D8-A789-7441-B6C8-3BB04A62F672}"/>
                  </a:ext>
                </a:extLst>
              </p:cNvPr>
              <p:cNvCxnSpPr>
                <a:stCxn id="141" idx="4"/>
                <a:endCxn id="147" idx="0"/>
              </p:cNvCxnSpPr>
              <p:nvPr/>
            </p:nvCxnSpPr>
            <p:spPr>
              <a:xfrm flipH="1">
                <a:off x="5430125" y="4139202"/>
                <a:ext cx="2291255" cy="108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37E1F015-2974-8749-9AB1-27BC9BDF6F0A}"/>
                  </a:ext>
                </a:extLst>
              </p:cNvPr>
              <p:cNvCxnSpPr>
                <a:stCxn id="141" idx="4"/>
                <a:endCxn id="146" idx="0"/>
              </p:cNvCxnSpPr>
              <p:nvPr/>
            </p:nvCxnSpPr>
            <p:spPr>
              <a:xfrm flipH="1">
                <a:off x="6573415" y="4139202"/>
                <a:ext cx="1147965" cy="108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6E8E8D4C-2A37-A84F-8414-8A84B8C0919D}"/>
                  </a:ext>
                </a:extLst>
              </p:cNvPr>
              <p:cNvCxnSpPr>
                <a:stCxn id="141" idx="4"/>
                <a:endCxn id="177" idx="0"/>
              </p:cNvCxnSpPr>
              <p:nvPr/>
            </p:nvCxnSpPr>
            <p:spPr>
              <a:xfrm>
                <a:off x="7721380" y="4139202"/>
                <a:ext cx="1240264" cy="10592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393E9B1A-7756-3543-AD0F-B1C7F1AD8F8E}"/>
                  </a:ext>
                </a:extLst>
              </p:cNvPr>
              <p:cNvCxnSpPr>
                <a:stCxn id="140" idx="4"/>
                <a:endCxn id="145" idx="0"/>
              </p:cNvCxnSpPr>
              <p:nvPr/>
            </p:nvCxnSpPr>
            <p:spPr>
              <a:xfrm flipH="1">
                <a:off x="4310777" y="4139202"/>
                <a:ext cx="352443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2336235A-BD20-004E-BA1F-38CB48FE347B}"/>
                  </a:ext>
                </a:extLst>
              </p:cNvPr>
              <p:cNvCxnSpPr>
                <a:cxnSpLocks/>
                <a:stCxn id="143" idx="4"/>
                <a:endCxn id="145" idx="0"/>
              </p:cNvCxnSpPr>
              <p:nvPr/>
            </p:nvCxnSpPr>
            <p:spPr>
              <a:xfrm flipH="1">
                <a:off x="4310777" y="4139202"/>
                <a:ext cx="1116983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7D6E07B7-BBC9-C147-99DC-204BD94E64F3}"/>
                  </a:ext>
                </a:extLst>
              </p:cNvPr>
              <p:cNvCxnSpPr>
                <a:cxnSpLocks/>
                <a:stCxn id="143" idx="4"/>
                <a:endCxn id="147" idx="0"/>
              </p:cNvCxnSpPr>
              <p:nvPr/>
            </p:nvCxnSpPr>
            <p:spPr>
              <a:xfrm>
                <a:off x="5427760" y="4139202"/>
                <a:ext cx="2365" cy="108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2CC257DC-10AE-8A49-BA12-9C041F6FF145}"/>
                  </a:ext>
                </a:extLst>
              </p:cNvPr>
              <p:cNvCxnSpPr>
                <a:stCxn id="144" idx="4"/>
                <a:endCxn id="145" idx="0"/>
              </p:cNvCxnSpPr>
              <p:nvPr/>
            </p:nvCxnSpPr>
            <p:spPr>
              <a:xfrm flipH="1">
                <a:off x="4310777" y="4139202"/>
                <a:ext cx="1881523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43386AFC-B884-B24C-8255-57E3B5CB037A}"/>
                  </a:ext>
                </a:extLst>
              </p:cNvPr>
              <p:cNvSpPr/>
              <p:nvPr/>
            </p:nvSpPr>
            <p:spPr>
              <a:xfrm>
                <a:off x="4692352" y="5202014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1A58EB64-78EC-4945-AE8B-313D0335EC7B}"/>
                  </a:ext>
                </a:extLst>
              </p:cNvPr>
              <p:cNvCxnSpPr>
                <a:stCxn id="144" idx="4"/>
                <a:endCxn id="162" idx="0"/>
              </p:cNvCxnSpPr>
              <p:nvPr/>
            </p:nvCxnSpPr>
            <p:spPr>
              <a:xfrm flipH="1">
                <a:off x="4875232" y="4139202"/>
                <a:ext cx="1317068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3A36B424-BCE9-6243-9153-E8DB6768D0B9}"/>
                  </a:ext>
                </a:extLst>
              </p:cNvPr>
              <p:cNvSpPr/>
              <p:nvPr/>
            </p:nvSpPr>
            <p:spPr>
              <a:xfrm>
                <a:off x="5818890" y="5220494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C7BF0F05-13D2-8F45-B64F-DB72F6AF90F9}"/>
                  </a:ext>
                </a:extLst>
              </p:cNvPr>
              <p:cNvCxnSpPr>
                <a:cxnSpLocks/>
                <a:stCxn id="144" idx="4"/>
                <a:endCxn id="164" idx="0"/>
              </p:cNvCxnSpPr>
              <p:nvPr/>
            </p:nvCxnSpPr>
            <p:spPr>
              <a:xfrm flipH="1">
                <a:off x="6001770" y="4139202"/>
                <a:ext cx="190530" cy="108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9B221F37-E2FB-3F4B-A3AB-B6B256E12081}"/>
                  </a:ext>
                </a:extLst>
              </p:cNvPr>
              <p:cNvCxnSpPr>
                <a:cxnSpLocks/>
                <a:stCxn id="144" idx="4"/>
                <a:endCxn id="146" idx="0"/>
              </p:cNvCxnSpPr>
              <p:nvPr/>
            </p:nvCxnSpPr>
            <p:spPr>
              <a:xfrm>
                <a:off x="6192300" y="4139202"/>
                <a:ext cx="381115" cy="108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9237F4ED-5259-D346-8DED-D5F63E361A29}"/>
                  </a:ext>
                </a:extLst>
              </p:cNvPr>
              <p:cNvSpPr/>
              <p:nvPr/>
            </p:nvSpPr>
            <p:spPr>
              <a:xfrm>
                <a:off x="6968433" y="5218529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DFA468D5-E9AB-2448-9EB1-C5B25793B3DD}"/>
                  </a:ext>
                </a:extLst>
              </p:cNvPr>
              <p:cNvGrpSpPr/>
              <p:nvPr/>
            </p:nvGrpSpPr>
            <p:grpSpPr>
              <a:xfrm>
                <a:off x="8138042" y="5211686"/>
                <a:ext cx="418704" cy="369332"/>
                <a:chOff x="7001436" y="5223907"/>
                <a:chExt cx="418704" cy="369332"/>
              </a:xfrm>
            </p:grpSpPr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BAE136AE-DF93-C040-945F-95B7F3298495}"/>
                    </a:ext>
                  </a:extLst>
                </p:cNvPr>
                <p:cNvSpPr/>
                <p:nvPr/>
              </p:nvSpPr>
              <p:spPr>
                <a:xfrm>
                  <a:off x="7022795" y="5227479"/>
                  <a:ext cx="365760" cy="365760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9F629B6C-0861-1B4E-9C60-C1BB7D76196D}"/>
                    </a:ext>
                  </a:extLst>
                </p:cNvPr>
                <p:cNvSpPr txBox="1"/>
                <p:nvPr/>
              </p:nvSpPr>
              <p:spPr>
                <a:xfrm>
                  <a:off x="7001436" y="5223907"/>
                  <a:ext cx="4187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10</a:t>
                  </a:r>
                </a:p>
              </p:txBody>
            </p:sp>
          </p:grp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949B893A-1576-0140-9BE0-0F845643FC7D}"/>
                  </a:ext>
                </a:extLst>
              </p:cNvPr>
              <p:cNvCxnSpPr>
                <a:stCxn id="144" idx="4"/>
                <a:endCxn id="175" idx="0"/>
              </p:cNvCxnSpPr>
              <p:nvPr/>
            </p:nvCxnSpPr>
            <p:spPr>
              <a:xfrm>
                <a:off x="6192300" y="4139202"/>
                <a:ext cx="2155094" cy="10724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790B240F-4EAE-BB41-854C-089434DE3BB0}"/>
                  </a:ext>
                </a:extLst>
              </p:cNvPr>
              <p:cNvCxnSpPr>
                <a:stCxn id="144" idx="4"/>
                <a:endCxn id="167" idx="0"/>
              </p:cNvCxnSpPr>
              <p:nvPr/>
            </p:nvCxnSpPr>
            <p:spPr>
              <a:xfrm>
                <a:off x="6192300" y="4139202"/>
                <a:ext cx="959013" cy="1079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D2F4AFF4-A489-2342-94C8-7ED29B1F363E}"/>
                  </a:ext>
                </a:extLst>
              </p:cNvPr>
              <p:cNvCxnSpPr>
                <a:stCxn id="142" idx="4"/>
                <a:endCxn id="145" idx="0"/>
              </p:cNvCxnSpPr>
              <p:nvPr/>
            </p:nvCxnSpPr>
            <p:spPr>
              <a:xfrm flipH="1">
                <a:off x="4310777" y="4139202"/>
                <a:ext cx="2646063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35366BFA-CCD1-E041-867B-43297D848337}"/>
                  </a:ext>
                </a:extLst>
              </p:cNvPr>
              <p:cNvSpPr/>
              <p:nvPr/>
            </p:nvSpPr>
            <p:spPr>
              <a:xfrm>
                <a:off x="7565653" y="5215258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4A255CAF-20C1-9B47-84A0-606D1EBEF3BF}"/>
                  </a:ext>
                </a:extLst>
              </p:cNvPr>
              <p:cNvCxnSpPr>
                <a:stCxn id="142" idx="4"/>
                <a:endCxn id="172" idx="0"/>
              </p:cNvCxnSpPr>
              <p:nvPr/>
            </p:nvCxnSpPr>
            <p:spPr>
              <a:xfrm>
                <a:off x="6956840" y="4139202"/>
                <a:ext cx="791693" cy="107605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4078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32492-AA21-744D-BBAA-F3EECF747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Sampling neighbors in layers and construct induced subgraphs between layers.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0486E-9AAA-CA47-95A3-5D950947D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Layer-wise sampling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51BEEE6-A496-364A-8D75-5597A12DB0D0}"/>
              </a:ext>
            </a:extLst>
          </p:cNvPr>
          <p:cNvSpPr/>
          <p:nvPr/>
        </p:nvSpPr>
        <p:spPr>
          <a:xfrm>
            <a:off x="8820220" y="2650484"/>
            <a:ext cx="365760" cy="36576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2114816-89AB-7D4C-AD1E-7B0C258D45CA}"/>
              </a:ext>
            </a:extLst>
          </p:cNvPr>
          <p:cNvSpPr/>
          <p:nvPr/>
        </p:nvSpPr>
        <p:spPr>
          <a:xfrm>
            <a:off x="8443282" y="3770635"/>
            <a:ext cx="365760" cy="36576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9B1BF44-431C-AE4B-90CC-DEA44D13D167}"/>
              </a:ext>
            </a:extLst>
          </p:cNvPr>
          <p:cNvSpPr/>
          <p:nvPr/>
        </p:nvSpPr>
        <p:spPr>
          <a:xfrm>
            <a:off x="8735926" y="5091505"/>
            <a:ext cx="365760" cy="3657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F7EC51A-820E-384C-8E9B-0BD4B86714A0}"/>
              </a:ext>
            </a:extLst>
          </p:cNvPr>
          <p:cNvSpPr/>
          <p:nvPr/>
        </p:nvSpPr>
        <p:spPr>
          <a:xfrm>
            <a:off x="9083035" y="3766948"/>
            <a:ext cx="365760" cy="36576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415DDB3-8A74-BF43-8673-9FA6628F5DD0}"/>
              </a:ext>
            </a:extLst>
          </p:cNvPr>
          <p:cNvSpPr/>
          <p:nvPr/>
        </p:nvSpPr>
        <p:spPr>
          <a:xfrm>
            <a:off x="9448795" y="5092146"/>
            <a:ext cx="365760" cy="3657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4B88D70-F435-FD47-9BFF-A5D4197A0CF9}"/>
              </a:ext>
            </a:extLst>
          </p:cNvPr>
          <p:cNvSpPr/>
          <p:nvPr/>
        </p:nvSpPr>
        <p:spPr>
          <a:xfrm>
            <a:off x="7997891" y="5072501"/>
            <a:ext cx="365760" cy="3657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238557-F8E4-0B4C-9184-A4550C9BD7DC}"/>
              </a:ext>
            </a:extLst>
          </p:cNvPr>
          <p:cNvSpPr txBox="1"/>
          <p:nvPr/>
        </p:nvSpPr>
        <p:spPr>
          <a:xfrm>
            <a:off x="7973143" y="50544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11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A7242E3-E473-9448-ABF1-F0955EE0C853}"/>
              </a:ext>
            </a:extLst>
          </p:cNvPr>
          <p:cNvCxnSpPr>
            <a:cxnSpLocks/>
            <a:stCxn id="33" idx="4"/>
            <a:endCxn id="39" idx="0"/>
          </p:cNvCxnSpPr>
          <p:nvPr/>
        </p:nvCxnSpPr>
        <p:spPr>
          <a:xfrm>
            <a:off x="9003100" y="3016244"/>
            <a:ext cx="262815" cy="7507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927371A-AEA0-154D-AA30-813438DACD5F}"/>
              </a:ext>
            </a:extLst>
          </p:cNvPr>
          <p:cNvCxnSpPr>
            <a:cxnSpLocks/>
            <a:stCxn id="35" idx="4"/>
            <a:endCxn id="36" idx="1"/>
          </p:cNvCxnSpPr>
          <p:nvPr/>
        </p:nvCxnSpPr>
        <p:spPr>
          <a:xfrm>
            <a:off x="8626162" y="4136395"/>
            <a:ext cx="163328" cy="1008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6C63755-A007-524E-9653-9A8007E89758}"/>
              </a:ext>
            </a:extLst>
          </p:cNvPr>
          <p:cNvCxnSpPr>
            <a:cxnSpLocks/>
            <a:stCxn id="39" idx="4"/>
            <a:endCxn id="41" idx="1"/>
          </p:cNvCxnSpPr>
          <p:nvPr/>
        </p:nvCxnSpPr>
        <p:spPr>
          <a:xfrm>
            <a:off x="9265915" y="4132708"/>
            <a:ext cx="236444" cy="10130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0E6C9FA-DC72-5E42-9743-3DC1EE6A7A43}"/>
              </a:ext>
            </a:extLst>
          </p:cNvPr>
          <p:cNvCxnSpPr>
            <a:cxnSpLocks/>
            <a:stCxn id="33" idx="4"/>
            <a:endCxn id="35" idx="0"/>
          </p:cNvCxnSpPr>
          <p:nvPr/>
        </p:nvCxnSpPr>
        <p:spPr>
          <a:xfrm flipH="1">
            <a:off x="8626162" y="3016244"/>
            <a:ext cx="376938" cy="7543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17905E6-E840-0E40-992C-8B9318E43430}"/>
              </a:ext>
            </a:extLst>
          </p:cNvPr>
          <p:cNvCxnSpPr>
            <a:stCxn id="39" idx="4"/>
            <a:endCxn id="36" idx="7"/>
          </p:cNvCxnSpPr>
          <p:nvPr/>
        </p:nvCxnSpPr>
        <p:spPr>
          <a:xfrm flipH="1">
            <a:off x="9048122" y="4132708"/>
            <a:ext cx="217793" cy="1012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7B53E35-3852-6948-8CC1-39AFEC250AD8}"/>
              </a:ext>
            </a:extLst>
          </p:cNvPr>
          <p:cNvCxnSpPr>
            <a:cxnSpLocks/>
            <a:stCxn id="45" idx="7"/>
            <a:endCxn id="35" idx="4"/>
          </p:cNvCxnSpPr>
          <p:nvPr/>
        </p:nvCxnSpPr>
        <p:spPr>
          <a:xfrm flipV="1">
            <a:off x="8310087" y="4136395"/>
            <a:ext cx="316075" cy="989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DC22DCE-5AC0-9C42-B62F-9A179F45A562}"/>
              </a:ext>
            </a:extLst>
          </p:cNvPr>
          <p:cNvCxnSpPr>
            <a:cxnSpLocks/>
            <a:stCxn id="35" idx="4"/>
            <a:endCxn id="41" idx="1"/>
          </p:cNvCxnSpPr>
          <p:nvPr/>
        </p:nvCxnSpPr>
        <p:spPr>
          <a:xfrm>
            <a:off x="8626162" y="4136395"/>
            <a:ext cx="876197" cy="1009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ight Arrow 71">
            <a:extLst>
              <a:ext uri="{FF2B5EF4-FFF2-40B4-BE49-F238E27FC236}">
                <a16:creationId xmlns:a16="http://schemas.microsoft.com/office/drawing/2014/main" id="{142A88FE-A24A-B045-905C-911D49F152C7}"/>
              </a:ext>
            </a:extLst>
          </p:cNvPr>
          <p:cNvSpPr/>
          <p:nvPr/>
        </p:nvSpPr>
        <p:spPr>
          <a:xfrm>
            <a:off x="5910964" y="4081214"/>
            <a:ext cx="1000125" cy="425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E4ADA85-1CB6-4C42-9789-11B79975F071}"/>
              </a:ext>
            </a:extLst>
          </p:cNvPr>
          <p:cNvGrpSpPr/>
          <p:nvPr/>
        </p:nvGrpSpPr>
        <p:grpSpPr>
          <a:xfrm>
            <a:off x="925944" y="2757644"/>
            <a:ext cx="5043099" cy="2822116"/>
            <a:chOff x="4127897" y="2764138"/>
            <a:chExt cx="5043099" cy="2822116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EBE3E4D-6FA0-4E44-B9C8-ED10E7509E7E}"/>
                </a:ext>
              </a:extLst>
            </p:cNvPr>
            <p:cNvSpPr/>
            <p:nvPr/>
          </p:nvSpPr>
          <p:spPr>
            <a:xfrm>
              <a:off x="6009420" y="2764138"/>
              <a:ext cx="365760" cy="36576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FF5CE154-CFD2-5441-8896-94726FA177F8}"/>
                </a:ext>
              </a:extLst>
            </p:cNvPr>
            <p:cNvSpPr/>
            <p:nvPr/>
          </p:nvSpPr>
          <p:spPr>
            <a:xfrm>
              <a:off x="448034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FA22B884-A559-F34F-A980-E4BE2E40B16B}"/>
                </a:ext>
              </a:extLst>
            </p:cNvPr>
            <p:cNvSpPr/>
            <p:nvPr/>
          </p:nvSpPr>
          <p:spPr>
            <a:xfrm>
              <a:off x="753850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6F7194C6-0A32-8444-A5DF-76FC0FB7621B}"/>
                </a:ext>
              </a:extLst>
            </p:cNvPr>
            <p:cNvSpPr/>
            <p:nvPr/>
          </p:nvSpPr>
          <p:spPr>
            <a:xfrm>
              <a:off x="677396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92D70B9-EAA0-6140-8FB3-3B8947C295E5}"/>
                </a:ext>
              </a:extLst>
            </p:cNvPr>
            <p:cNvSpPr/>
            <p:nvPr/>
          </p:nvSpPr>
          <p:spPr>
            <a:xfrm>
              <a:off x="524488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A1A4A9D0-A1F5-C345-8D11-2E56CD8623A4}"/>
                </a:ext>
              </a:extLst>
            </p:cNvPr>
            <p:cNvSpPr/>
            <p:nvPr/>
          </p:nvSpPr>
          <p:spPr>
            <a:xfrm>
              <a:off x="600942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D4407310-86AA-9949-AAA9-5ABCDAAD2A2A}"/>
                </a:ext>
              </a:extLst>
            </p:cNvPr>
            <p:cNvSpPr/>
            <p:nvPr/>
          </p:nvSpPr>
          <p:spPr>
            <a:xfrm>
              <a:off x="4127897" y="520201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43493E18-7ADE-D749-9876-A3927E2173ED}"/>
                </a:ext>
              </a:extLst>
            </p:cNvPr>
            <p:cNvSpPr/>
            <p:nvPr/>
          </p:nvSpPr>
          <p:spPr>
            <a:xfrm>
              <a:off x="6390535" y="522049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7D888E74-F721-4848-937E-A9D6CC1AB8EB}"/>
                </a:ext>
              </a:extLst>
            </p:cNvPr>
            <p:cNvSpPr/>
            <p:nvPr/>
          </p:nvSpPr>
          <p:spPr>
            <a:xfrm>
              <a:off x="5247245" y="522049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D60F36D-45E0-344F-BE15-427B91611F5E}"/>
                </a:ext>
              </a:extLst>
            </p:cNvPr>
            <p:cNvGrpSpPr/>
            <p:nvPr/>
          </p:nvGrpSpPr>
          <p:grpSpPr>
            <a:xfrm>
              <a:off x="8752292" y="5198442"/>
              <a:ext cx="418704" cy="369332"/>
              <a:chOff x="7001436" y="5223907"/>
              <a:chExt cx="418704" cy="369332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983B2392-9352-4D48-950E-B17BD317187E}"/>
                  </a:ext>
                </a:extLst>
              </p:cNvPr>
              <p:cNvSpPr/>
              <p:nvPr/>
            </p:nvSpPr>
            <p:spPr>
              <a:xfrm>
                <a:off x="7022795" y="5227479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819DA011-4938-C147-BD3A-741E599CDA2C}"/>
                  </a:ext>
                </a:extLst>
              </p:cNvPr>
              <p:cNvSpPr txBox="1"/>
              <p:nvPr/>
            </p:nvSpPr>
            <p:spPr>
              <a:xfrm>
                <a:off x="7001436" y="522390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11</a:t>
                </a:r>
              </a:p>
            </p:txBody>
          </p:sp>
        </p:grp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C395DF45-7C62-6740-B0AD-8C598FA67770}"/>
                </a:ext>
              </a:extLst>
            </p:cNvPr>
            <p:cNvCxnSpPr>
              <a:stCxn id="102" idx="4"/>
              <a:endCxn id="103" idx="7"/>
            </p:cNvCxnSpPr>
            <p:nvPr/>
          </p:nvCxnSpPr>
          <p:spPr>
            <a:xfrm flipH="1">
              <a:off x="4792536" y="3129898"/>
              <a:ext cx="1399764" cy="6971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FC6A541-5999-6A4C-A3E9-A64453B7401A}"/>
                </a:ext>
              </a:extLst>
            </p:cNvPr>
            <p:cNvCxnSpPr>
              <a:endCxn id="106" idx="0"/>
            </p:cNvCxnSpPr>
            <p:nvPr/>
          </p:nvCxnSpPr>
          <p:spPr>
            <a:xfrm flipH="1">
              <a:off x="5427760" y="3129898"/>
              <a:ext cx="764540" cy="643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0C607C4D-635E-D740-98CF-ABAF240A37E8}"/>
                </a:ext>
              </a:extLst>
            </p:cNvPr>
            <p:cNvCxnSpPr>
              <a:endCxn id="107" idx="0"/>
            </p:cNvCxnSpPr>
            <p:nvPr/>
          </p:nvCxnSpPr>
          <p:spPr>
            <a:xfrm>
              <a:off x="6192300" y="3129898"/>
              <a:ext cx="0" cy="643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9EEA7674-4530-DC4E-BEE2-47FF88EBCD9B}"/>
                </a:ext>
              </a:extLst>
            </p:cNvPr>
            <p:cNvCxnSpPr>
              <a:stCxn id="102" idx="4"/>
              <a:endCxn id="105" idx="0"/>
            </p:cNvCxnSpPr>
            <p:nvPr/>
          </p:nvCxnSpPr>
          <p:spPr>
            <a:xfrm>
              <a:off x="6192300" y="3129898"/>
              <a:ext cx="764540" cy="643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9613820-A161-0249-ADAA-2B8F107A88B9}"/>
                </a:ext>
              </a:extLst>
            </p:cNvPr>
            <p:cNvCxnSpPr>
              <a:stCxn id="102" idx="4"/>
              <a:endCxn id="104" idx="0"/>
            </p:cNvCxnSpPr>
            <p:nvPr/>
          </p:nvCxnSpPr>
          <p:spPr>
            <a:xfrm>
              <a:off x="6192300" y="3129898"/>
              <a:ext cx="1529080" cy="643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157BDA5-8806-0841-B1DE-95CAE35C903B}"/>
                </a:ext>
              </a:extLst>
            </p:cNvPr>
            <p:cNvCxnSpPr>
              <a:cxnSpLocks/>
              <a:stCxn id="104" idx="4"/>
              <a:endCxn id="108" idx="0"/>
            </p:cNvCxnSpPr>
            <p:nvPr/>
          </p:nvCxnSpPr>
          <p:spPr>
            <a:xfrm flipH="1">
              <a:off x="4310777" y="4139202"/>
              <a:ext cx="341060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F9EB050-EBDB-C544-80F1-AABA1DD05A51}"/>
                </a:ext>
              </a:extLst>
            </p:cNvPr>
            <p:cNvCxnSpPr>
              <a:stCxn id="104" idx="4"/>
              <a:endCxn id="110" idx="0"/>
            </p:cNvCxnSpPr>
            <p:nvPr/>
          </p:nvCxnSpPr>
          <p:spPr>
            <a:xfrm flipH="1">
              <a:off x="5430125" y="4139202"/>
              <a:ext cx="2291255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0321CEC5-D6C3-3448-92AD-708BE193EA66}"/>
                </a:ext>
              </a:extLst>
            </p:cNvPr>
            <p:cNvCxnSpPr>
              <a:stCxn id="104" idx="4"/>
              <a:endCxn id="109" idx="0"/>
            </p:cNvCxnSpPr>
            <p:nvPr/>
          </p:nvCxnSpPr>
          <p:spPr>
            <a:xfrm flipH="1">
              <a:off x="6573415" y="4139202"/>
              <a:ext cx="1147965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F8C95EB8-2BBE-244D-A3A0-31AC63C3E64E}"/>
                </a:ext>
              </a:extLst>
            </p:cNvPr>
            <p:cNvCxnSpPr>
              <a:stCxn id="104" idx="4"/>
              <a:endCxn id="140" idx="0"/>
            </p:cNvCxnSpPr>
            <p:nvPr/>
          </p:nvCxnSpPr>
          <p:spPr>
            <a:xfrm>
              <a:off x="7721380" y="4139202"/>
              <a:ext cx="1240264" cy="10592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0E6782E0-7231-B740-A07B-FB8A6AFF152C}"/>
                </a:ext>
              </a:extLst>
            </p:cNvPr>
            <p:cNvCxnSpPr>
              <a:stCxn id="103" idx="4"/>
              <a:endCxn id="108" idx="0"/>
            </p:cNvCxnSpPr>
            <p:nvPr/>
          </p:nvCxnSpPr>
          <p:spPr>
            <a:xfrm flipH="1">
              <a:off x="4310777" y="4139202"/>
              <a:ext cx="35244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0DE40407-2DD8-384E-A75A-1F94CB169486}"/>
                </a:ext>
              </a:extLst>
            </p:cNvPr>
            <p:cNvCxnSpPr>
              <a:cxnSpLocks/>
              <a:stCxn id="106" idx="4"/>
              <a:endCxn id="108" idx="0"/>
            </p:cNvCxnSpPr>
            <p:nvPr/>
          </p:nvCxnSpPr>
          <p:spPr>
            <a:xfrm flipH="1">
              <a:off x="4310777" y="4139202"/>
              <a:ext cx="111698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42A79C7F-7E19-464B-8C78-C58E29D54F68}"/>
                </a:ext>
              </a:extLst>
            </p:cNvPr>
            <p:cNvCxnSpPr>
              <a:cxnSpLocks/>
              <a:stCxn id="106" idx="4"/>
              <a:endCxn id="110" idx="0"/>
            </p:cNvCxnSpPr>
            <p:nvPr/>
          </p:nvCxnSpPr>
          <p:spPr>
            <a:xfrm>
              <a:off x="5427760" y="4139202"/>
              <a:ext cx="2365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45C0D00F-8292-E746-BFDE-F18F9C7B94A8}"/>
                </a:ext>
              </a:extLst>
            </p:cNvPr>
            <p:cNvCxnSpPr>
              <a:stCxn id="107" idx="4"/>
              <a:endCxn id="108" idx="0"/>
            </p:cNvCxnSpPr>
            <p:nvPr/>
          </p:nvCxnSpPr>
          <p:spPr>
            <a:xfrm flipH="1">
              <a:off x="4310777" y="4139202"/>
              <a:ext cx="188152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50037BF8-A179-7444-9F2D-CD3071E9D082}"/>
                </a:ext>
              </a:extLst>
            </p:cNvPr>
            <p:cNvSpPr/>
            <p:nvPr/>
          </p:nvSpPr>
          <p:spPr>
            <a:xfrm>
              <a:off x="4692352" y="520201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4DBD8AA-3A55-8742-BAD7-8B78A263B25A}"/>
                </a:ext>
              </a:extLst>
            </p:cNvPr>
            <p:cNvCxnSpPr>
              <a:stCxn id="107" idx="4"/>
              <a:endCxn id="125" idx="0"/>
            </p:cNvCxnSpPr>
            <p:nvPr/>
          </p:nvCxnSpPr>
          <p:spPr>
            <a:xfrm flipH="1">
              <a:off x="4875232" y="4139202"/>
              <a:ext cx="1317068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75E0A02-E43E-AA4B-921C-B2A506715754}"/>
                </a:ext>
              </a:extLst>
            </p:cNvPr>
            <p:cNvSpPr/>
            <p:nvPr/>
          </p:nvSpPr>
          <p:spPr>
            <a:xfrm>
              <a:off x="5818890" y="522049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0A25A1-4830-9042-82F5-D4FB92EEEC79}"/>
                </a:ext>
              </a:extLst>
            </p:cNvPr>
            <p:cNvCxnSpPr>
              <a:cxnSpLocks/>
              <a:stCxn id="107" idx="4"/>
              <a:endCxn id="127" idx="0"/>
            </p:cNvCxnSpPr>
            <p:nvPr/>
          </p:nvCxnSpPr>
          <p:spPr>
            <a:xfrm flipH="1">
              <a:off x="6001770" y="4139202"/>
              <a:ext cx="190530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B01E9E2-DF71-0A4F-B94A-3A2CDFE686E5}"/>
                </a:ext>
              </a:extLst>
            </p:cNvPr>
            <p:cNvCxnSpPr>
              <a:cxnSpLocks/>
              <a:stCxn id="107" idx="4"/>
              <a:endCxn id="109" idx="0"/>
            </p:cNvCxnSpPr>
            <p:nvPr/>
          </p:nvCxnSpPr>
          <p:spPr>
            <a:xfrm>
              <a:off x="6192300" y="4139202"/>
              <a:ext cx="381115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4CE3AB2F-D4D0-3847-B7E2-66AE0AB87D71}"/>
                </a:ext>
              </a:extLst>
            </p:cNvPr>
            <p:cNvSpPr/>
            <p:nvPr/>
          </p:nvSpPr>
          <p:spPr>
            <a:xfrm>
              <a:off x="6968433" y="5218529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E2A0A220-5036-2C4B-A15A-1081A8993369}"/>
                </a:ext>
              </a:extLst>
            </p:cNvPr>
            <p:cNvGrpSpPr/>
            <p:nvPr/>
          </p:nvGrpSpPr>
          <p:grpSpPr>
            <a:xfrm>
              <a:off x="8138042" y="5211686"/>
              <a:ext cx="418704" cy="369332"/>
              <a:chOff x="7001436" y="5223907"/>
              <a:chExt cx="418704" cy="369332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A068C55D-4849-ED40-8C0E-8B147ED29693}"/>
                  </a:ext>
                </a:extLst>
              </p:cNvPr>
              <p:cNvSpPr/>
              <p:nvPr/>
            </p:nvSpPr>
            <p:spPr>
              <a:xfrm>
                <a:off x="7022795" y="5227479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FBE3FA03-03BB-CF4B-8AB2-D67393E1C7BE}"/>
                  </a:ext>
                </a:extLst>
              </p:cNvPr>
              <p:cNvSpPr txBox="1"/>
              <p:nvPr/>
            </p:nvSpPr>
            <p:spPr>
              <a:xfrm>
                <a:off x="7001436" y="522390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10</a:t>
                </a:r>
              </a:p>
            </p:txBody>
          </p:sp>
        </p:grp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CE82DC1-F342-E241-AEEC-166559BDC752}"/>
                </a:ext>
              </a:extLst>
            </p:cNvPr>
            <p:cNvCxnSpPr>
              <a:stCxn id="107" idx="4"/>
              <a:endCxn id="138" idx="0"/>
            </p:cNvCxnSpPr>
            <p:nvPr/>
          </p:nvCxnSpPr>
          <p:spPr>
            <a:xfrm>
              <a:off x="6192300" y="4139202"/>
              <a:ext cx="2155094" cy="10724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6CEE9827-4186-3F47-9D98-1E07F83D68FD}"/>
                </a:ext>
              </a:extLst>
            </p:cNvPr>
            <p:cNvCxnSpPr>
              <a:stCxn id="107" idx="4"/>
              <a:endCxn id="130" idx="0"/>
            </p:cNvCxnSpPr>
            <p:nvPr/>
          </p:nvCxnSpPr>
          <p:spPr>
            <a:xfrm>
              <a:off x="6192300" y="4139202"/>
              <a:ext cx="959013" cy="10793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18264C2-0778-AD47-9B10-A0C549634269}"/>
                </a:ext>
              </a:extLst>
            </p:cNvPr>
            <p:cNvCxnSpPr>
              <a:stCxn id="105" idx="4"/>
              <a:endCxn id="108" idx="0"/>
            </p:cNvCxnSpPr>
            <p:nvPr/>
          </p:nvCxnSpPr>
          <p:spPr>
            <a:xfrm flipH="1">
              <a:off x="4310777" y="4139202"/>
              <a:ext cx="264606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3196CF35-D579-5F4B-8644-21BD71F0DB14}"/>
                </a:ext>
              </a:extLst>
            </p:cNvPr>
            <p:cNvSpPr/>
            <p:nvPr/>
          </p:nvSpPr>
          <p:spPr>
            <a:xfrm>
              <a:off x="7565653" y="5215258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9103773F-B52B-7B46-BC1F-616F2D404EEF}"/>
                </a:ext>
              </a:extLst>
            </p:cNvPr>
            <p:cNvCxnSpPr>
              <a:stCxn id="105" idx="4"/>
              <a:endCxn id="135" idx="0"/>
            </p:cNvCxnSpPr>
            <p:nvPr/>
          </p:nvCxnSpPr>
          <p:spPr>
            <a:xfrm>
              <a:off x="6956840" y="4139202"/>
              <a:ext cx="791693" cy="1076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5618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FBFCB-FDA6-9943-BB40-EDED8D602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variate based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CECC8-416D-6140-98EB-CB127B426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history data to estimate node embedding with fewer sampled neighbors.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9413131-A750-6E48-A934-B0D85E0EECDA}"/>
              </a:ext>
            </a:extLst>
          </p:cNvPr>
          <p:cNvSpPr/>
          <p:nvPr/>
        </p:nvSpPr>
        <p:spPr>
          <a:xfrm>
            <a:off x="8612868" y="2645252"/>
            <a:ext cx="365760" cy="36576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CC7F784-2C91-924A-87D3-392D444F97AA}"/>
              </a:ext>
            </a:extLst>
          </p:cNvPr>
          <p:cNvSpPr/>
          <p:nvPr/>
        </p:nvSpPr>
        <p:spPr>
          <a:xfrm>
            <a:off x="7202360" y="3755145"/>
            <a:ext cx="365760" cy="36576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E16FF45-89B9-714C-A426-52D493C62D7A}"/>
              </a:ext>
            </a:extLst>
          </p:cNvPr>
          <p:cNvSpPr/>
          <p:nvPr/>
        </p:nvSpPr>
        <p:spPr>
          <a:xfrm>
            <a:off x="8458583" y="3770108"/>
            <a:ext cx="365760" cy="36576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FF60799-A319-0C49-9BDA-B3BD98DC16E3}"/>
              </a:ext>
            </a:extLst>
          </p:cNvPr>
          <p:cNvSpPr/>
          <p:nvPr/>
        </p:nvSpPr>
        <p:spPr>
          <a:xfrm>
            <a:off x="8775112" y="5043299"/>
            <a:ext cx="365760" cy="3657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E688799-78E4-2C49-87CE-06A7840A91D8}"/>
              </a:ext>
            </a:extLst>
          </p:cNvPr>
          <p:cNvSpPr/>
          <p:nvPr/>
        </p:nvSpPr>
        <p:spPr>
          <a:xfrm>
            <a:off x="7882357" y="3752549"/>
            <a:ext cx="365760" cy="36576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A778D15-A405-5C4B-AA03-603895795758}"/>
              </a:ext>
            </a:extLst>
          </p:cNvPr>
          <p:cNvSpPr/>
          <p:nvPr/>
        </p:nvSpPr>
        <p:spPr>
          <a:xfrm>
            <a:off x="9946836" y="3781027"/>
            <a:ext cx="365760" cy="36576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B8C469C-5ECC-AB41-BA39-80281EAC5339}"/>
              </a:ext>
            </a:extLst>
          </p:cNvPr>
          <p:cNvSpPr/>
          <p:nvPr/>
        </p:nvSpPr>
        <p:spPr>
          <a:xfrm>
            <a:off x="9070625" y="3766513"/>
            <a:ext cx="365760" cy="36576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BF4B0BD-B373-6647-BB5D-7D7FB9B6211C}"/>
              </a:ext>
            </a:extLst>
          </p:cNvPr>
          <p:cNvSpPr/>
          <p:nvPr/>
        </p:nvSpPr>
        <p:spPr>
          <a:xfrm>
            <a:off x="9508926" y="5004741"/>
            <a:ext cx="365760" cy="3657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BA788B9-E2CD-EF42-9164-1A380348D2D4}"/>
              </a:ext>
            </a:extLst>
          </p:cNvPr>
          <p:cNvSpPr/>
          <p:nvPr/>
        </p:nvSpPr>
        <p:spPr>
          <a:xfrm>
            <a:off x="10144862" y="4994922"/>
            <a:ext cx="365760" cy="36576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09F1877-436C-4049-A862-C741039F447B}"/>
              </a:ext>
            </a:extLst>
          </p:cNvPr>
          <p:cNvSpPr txBox="1"/>
          <p:nvPr/>
        </p:nvSpPr>
        <p:spPr>
          <a:xfrm>
            <a:off x="10104675" y="499102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399C98D-46DB-DA4B-9BF6-8E268CABE1B8}"/>
              </a:ext>
            </a:extLst>
          </p:cNvPr>
          <p:cNvCxnSpPr>
            <a:cxnSpLocks/>
            <a:stCxn id="38" idx="0"/>
            <a:endCxn id="33" idx="4"/>
          </p:cNvCxnSpPr>
          <p:nvPr/>
        </p:nvCxnSpPr>
        <p:spPr>
          <a:xfrm flipH="1" flipV="1">
            <a:off x="8795748" y="3011012"/>
            <a:ext cx="1333968" cy="770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B1D6F91-28A1-5B41-B76C-C52CCE6041ED}"/>
              </a:ext>
            </a:extLst>
          </p:cNvPr>
          <p:cNvCxnSpPr>
            <a:cxnSpLocks/>
            <a:stCxn id="34" idx="7"/>
            <a:endCxn id="33" idx="4"/>
          </p:cNvCxnSpPr>
          <p:nvPr/>
        </p:nvCxnSpPr>
        <p:spPr>
          <a:xfrm flipV="1">
            <a:off x="7514556" y="3011012"/>
            <a:ext cx="1281192" cy="797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5F22247-2878-684E-A911-18A3007B4D70}"/>
              </a:ext>
            </a:extLst>
          </p:cNvPr>
          <p:cNvCxnSpPr>
            <a:cxnSpLocks/>
            <a:stCxn id="33" idx="4"/>
            <a:endCxn id="37" idx="7"/>
          </p:cNvCxnSpPr>
          <p:nvPr/>
        </p:nvCxnSpPr>
        <p:spPr>
          <a:xfrm flipH="1">
            <a:off x="8194553" y="3011012"/>
            <a:ext cx="601195" cy="7951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FCE48C0-90AE-1D4E-82FE-B96A47E7EE04}"/>
              </a:ext>
            </a:extLst>
          </p:cNvPr>
          <p:cNvCxnSpPr>
            <a:cxnSpLocks/>
            <a:stCxn id="33" idx="4"/>
            <a:endCxn id="39" idx="1"/>
          </p:cNvCxnSpPr>
          <p:nvPr/>
        </p:nvCxnSpPr>
        <p:spPr>
          <a:xfrm>
            <a:off x="8795748" y="3011012"/>
            <a:ext cx="328441" cy="8090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E84FB4E-897B-3E4E-A338-5A214A79A8B2}"/>
              </a:ext>
            </a:extLst>
          </p:cNvPr>
          <p:cNvCxnSpPr>
            <a:cxnSpLocks/>
            <a:stCxn id="39" idx="4"/>
            <a:endCxn id="41" idx="1"/>
          </p:cNvCxnSpPr>
          <p:nvPr/>
        </p:nvCxnSpPr>
        <p:spPr>
          <a:xfrm>
            <a:off x="9253505" y="4132273"/>
            <a:ext cx="308985" cy="926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B94C868-F294-C84D-8B24-4C4990E9B1A1}"/>
              </a:ext>
            </a:extLst>
          </p:cNvPr>
          <p:cNvCxnSpPr>
            <a:cxnSpLocks/>
            <a:stCxn id="33" idx="4"/>
            <a:endCxn id="35" idx="0"/>
          </p:cNvCxnSpPr>
          <p:nvPr/>
        </p:nvCxnSpPr>
        <p:spPr>
          <a:xfrm flipH="1">
            <a:off x="8641463" y="3011012"/>
            <a:ext cx="154285" cy="759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2BB35E8-C4D0-3845-97D9-BEAA526DA870}"/>
              </a:ext>
            </a:extLst>
          </p:cNvPr>
          <p:cNvCxnSpPr>
            <a:stCxn id="39" idx="4"/>
            <a:endCxn id="36" idx="7"/>
          </p:cNvCxnSpPr>
          <p:nvPr/>
        </p:nvCxnSpPr>
        <p:spPr>
          <a:xfrm flipH="1">
            <a:off x="9087308" y="4132273"/>
            <a:ext cx="166197" cy="964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798D3C0-E7AA-A84D-970C-19542CF15DEA}"/>
              </a:ext>
            </a:extLst>
          </p:cNvPr>
          <p:cNvCxnSpPr>
            <a:cxnSpLocks/>
            <a:stCxn id="39" idx="4"/>
            <a:endCxn id="44" idx="0"/>
          </p:cNvCxnSpPr>
          <p:nvPr/>
        </p:nvCxnSpPr>
        <p:spPr>
          <a:xfrm>
            <a:off x="9253505" y="4132273"/>
            <a:ext cx="1060522" cy="858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ight Arrow 63">
            <a:extLst>
              <a:ext uri="{FF2B5EF4-FFF2-40B4-BE49-F238E27FC236}">
                <a16:creationId xmlns:a16="http://schemas.microsoft.com/office/drawing/2014/main" id="{DE6074DD-DB99-084F-903A-20C85B692687}"/>
              </a:ext>
            </a:extLst>
          </p:cNvPr>
          <p:cNvSpPr/>
          <p:nvPr/>
        </p:nvSpPr>
        <p:spPr>
          <a:xfrm>
            <a:off x="5620575" y="3682180"/>
            <a:ext cx="1000125" cy="425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774352F7-49A5-9048-9CD6-1F0520686879}"/>
              </a:ext>
            </a:extLst>
          </p:cNvPr>
          <p:cNvSpPr/>
          <p:nvPr/>
        </p:nvSpPr>
        <p:spPr>
          <a:xfrm>
            <a:off x="7191067" y="5020173"/>
            <a:ext cx="365760" cy="3657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74A10E5-7F0D-704E-96EC-B51DD9166D17}"/>
              </a:ext>
            </a:extLst>
          </p:cNvPr>
          <p:cNvCxnSpPr>
            <a:stCxn id="34" idx="4"/>
            <a:endCxn id="104" idx="0"/>
          </p:cNvCxnSpPr>
          <p:nvPr/>
        </p:nvCxnSpPr>
        <p:spPr>
          <a:xfrm flipH="1">
            <a:off x="7373947" y="4120905"/>
            <a:ext cx="11293" cy="8992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7AA28AF-15AE-E545-9D27-6E20748D31DD}"/>
              </a:ext>
            </a:extLst>
          </p:cNvPr>
          <p:cNvGrpSpPr/>
          <p:nvPr/>
        </p:nvGrpSpPr>
        <p:grpSpPr>
          <a:xfrm>
            <a:off x="925944" y="2757644"/>
            <a:ext cx="5043099" cy="2822116"/>
            <a:chOff x="4127897" y="2764138"/>
            <a:chExt cx="5043099" cy="2822116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1D734F36-92AE-4646-A558-FE9313E3F829}"/>
                </a:ext>
              </a:extLst>
            </p:cNvPr>
            <p:cNvSpPr/>
            <p:nvPr/>
          </p:nvSpPr>
          <p:spPr>
            <a:xfrm>
              <a:off x="6009420" y="2764138"/>
              <a:ext cx="365760" cy="36576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8AB606C3-84CC-1649-A9EF-5793FF996E14}"/>
                </a:ext>
              </a:extLst>
            </p:cNvPr>
            <p:cNvSpPr/>
            <p:nvPr/>
          </p:nvSpPr>
          <p:spPr>
            <a:xfrm>
              <a:off x="448034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C22829B6-3141-2444-980B-671A905D6318}"/>
                </a:ext>
              </a:extLst>
            </p:cNvPr>
            <p:cNvSpPr/>
            <p:nvPr/>
          </p:nvSpPr>
          <p:spPr>
            <a:xfrm>
              <a:off x="753850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A9EB9DE4-3895-434D-AE7F-3CA31BC05D6B}"/>
                </a:ext>
              </a:extLst>
            </p:cNvPr>
            <p:cNvSpPr/>
            <p:nvPr/>
          </p:nvSpPr>
          <p:spPr>
            <a:xfrm>
              <a:off x="677396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95E90DD-6048-624F-81D6-099B5EC35C91}"/>
                </a:ext>
              </a:extLst>
            </p:cNvPr>
            <p:cNvSpPr/>
            <p:nvPr/>
          </p:nvSpPr>
          <p:spPr>
            <a:xfrm>
              <a:off x="524488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F90BB6F-5B7C-A341-8C1F-D164BE56B9F0}"/>
                </a:ext>
              </a:extLst>
            </p:cNvPr>
            <p:cNvSpPr/>
            <p:nvPr/>
          </p:nvSpPr>
          <p:spPr>
            <a:xfrm>
              <a:off x="600942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3B948D2C-7F78-1E43-B41B-D45F77379EE5}"/>
                </a:ext>
              </a:extLst>
            </p:cNvPr>
            <p:cNvSpPr/>
            <p:nvPr/>
          </p:nvSpPr>
          <p:spPr>
            <a:xfrm>
              <a:off x="4127897" y="520201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D547F9A3-38F6-B046-9716-03E395038F1E}"/>
                </a:ext>
              </a:extLst>
            </p:cNvPr>
            <p:cNvSpPr/>
            <p:nvPr/>
          </p:nvSpPr>
          <p:spPr>
            <a:xfrm>
              <a:off x="6390535" y="522049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549CF27C-DE34-F046-8EE4-FE905179B1CA}"/>
                </a:ext>
              </a:extLst>
            </p:cNvPr>
            <p:cNvSpPr/>
            <p:nvPr/>
          </p:nvSpPr>
          <p:spPr>
            <a:xfrm>
              <a:off x="5247245" y="522049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35132D9A-4C0A-7146-9162-B04EE734809E}"/>
                </a:ext>
              </a:extLst>
            </p:cNvPr>
            <p:cNvGrpSpPr/>
            <p:nvPr/>
          </p:nvGrpSpPr>
          <p:grpSpPr>
            <a:xfrm>
              <a:off x="8752292" y="5198442"/>
              <a:ext cx="418704" cy="369332"/>
              <a:chOff x="7001436" y="5223907"/>
              <a:chExt cx="418704" cy="369332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E3FFA7E5-A8A7-9E40-B368-6DB11EA5E731}"/>
                  </a:ext>
                </a:extLst>
              </p:cNvPr>
              <p:cNvSpPr/>
              <p:nvPr/>
            </p:nvSpPr>
            <p:spPr>
              <a:xfrm>
                <a:off x="7022795" y="5227479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880B6286-46FE-F048-A2E7-5ABDD9D6478D}"/>
                  </a:ext>
                </a:extLst>
              </p:cNvPr>
              <p:cNvSpPr txBox="1"/>
              <p:nvPr/>
            </p:nvSpPr>
            <p:spPr>
              <a:xfrm>
                <a:off x="7001436" y="522390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11</a:t>
                </a:r>
              </a:p>
            </p:txBody>
          </p:sp>
        </p:grp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5A791E6-36A9-694F-9444-CF88018B2B2D}"/>
                </a:ext>
              </a:extLst>
            </p:cNvPr>
            <p:cNvCxnSpPr>
              <a:stCxn id="105" idx="4"/>
              <a:endCxn id="106" idx="7"/>
            </p:cNvCxnSpPr>
            <p:nvPr/>
          </p:nvCxnSpPr>
          <p:spPr>
            <a:xfrm flipH="1">
              <a:off x="4792536" y="3129898"/>
              <a:ext cx="1399764" cy="6971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2162E7F-6955-0C45-83EE-998D68A048C3}"/>
                </a:ext>
              </a:extLst>
            </p:cNvPr>
            <p:cNvCxnSpPr>
              <a:endCxn id="109" idx="0"/>
            </p:cNvCxnSpPr>
            <p:nvPr/>
          </p:nvCxnSpPr>
          <p:spPr>
            <a:xfrm flipH="1">
              <a:off x="5427760" y="3129898"/>
              <a:ext cx="764540" cy="643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9D21613-6924-6642-A3C3-CBD2E83855A2}"/>
                </a:ext>
              </a:extLst>
            </p:cNvPr>
            <p:cNvCxnSpPr>
              <a:endCxn id="110" idx="0"/>
            </p:cNvCxnSpPr>
            <p:nvPr/>
          </p:nvCxnSpPr>
          <p:spPr>
            <a:xfrm>
              <a:off x="6192300" y="3129898"/>
              <a:ext cx="0" cy="643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47795F9-FCE1-7240-A076-ADE51940BC6E}"/>
                </a:ext>
              </a:extLst>
            </p:cNvPr>
            <p:cNvCxnSpPr>
              <a:stCxn id="105" idx="4"/>
              <a:endCxn id="108" idx="0"/>
            </p:cNvCxnSpPr>
            <p:nvPr/>
          </p:nvCxnSpPr>
          <p:spPr>
            <a:xfrm>
              <a:off x="6192300" y="3129898"/>
              <a:ext cx="764540" cy="643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B8D85B81-A40E-AC4E-93BD-2096F79BC199}"/>
                </a:ext>
              </a:extLst>
            </p:cNvPr>
            <p:cNvCxnSpPr>
              <a:stCxn id="105" idx="4"/>
              <a:endCxn id="107" idx="0"/>
            </p:cNvCxnSpPr>
            <p:nvPr/>
          </p:nvCxnSpPr>
          <p:spPr>
            <a:xfrm>
              <a:off x="6192300" y="3129898"/>
              <a:ext cx="1529080" cy="643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30BD9D2C-6789-6143-B887-14B6C7AA26C1}"/>
                </a:ext>
              </a:extLst>
            </p:cNvPr>
            <p:cNvCxnSpPr>
              <a:cxnSpLocks/>
              <a:stCxn id="107" idx="4"/>
              <a:endCxn id="111" idx="0"/>
            </p:cNvCxnSpPr>
            <p:nvPr/>
          </p:nvCxnSpPr>
          <p:spPr>
            <a:xfrm flipH="1">
              <a:off x="4310777" y="4139202"/>
              <a:ext cx="341060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39C21FEF-7C46-7045-A472-AADAD07F6570}"/>
                </a:ext>
              </a:extLst>
            </p:cNvPr>
            <p:cNvCxnSpPr>
              <a:stCxn id="107" idx="4"/>
              <a:endCxn id="113" idx="0"/>
            </p:cNvCxnSpPr>
            <p:nvPr/>
          </p:nvCxnSpPr>
          <p:spPr>
            <a:xfrm flipH="1">
              <a:off x="5430125" y="4139202"/>
              <a:ext cx="2291255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967C38B-5C23-654C-A0F1-AB114B53620D}"/>
                </a:ext>
              </a:extLst>
            </p:cNvPr>
            <p:cNvCxnSpPr>
              <a:stCxn id="107" idx="4"/>
              <a:endCxn id="112" idx="0"/>
            </p:cNvCxnSpPr>
            <p:nvPr/>
          </p:nvCxnSpPr>
          <p:spPr>
            <a:xfrm flipH="1">
              <a:off x="6573415" y="4139202"/>
              <a:ext cx="1147965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E65C7668-940D-8C49-8821-82A57FDEE2CC}"/>
                </a:ext>
              </a:extLst>
            </p:cNvPr>
            <p:cNvCxnSpPr>
              <a:stCxn id="107" idx="4"/>
              <a:endCxn id="143" idx="0"/>
            </p:cNvCxnSpPr>
            <p:nvPr/>
          </p:nvCxnSpPr>
          <p:spPr>
            <a:xfrm>
              <a:off x="7721380" y="4139202"/>
              <a:ext cx="1240264" cy="10592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1BD8753-A275-C244-A76C-AAC1F524C499}"/>
                </a:ext>
              </a:extLst>
            </p:cNvPr>
            <p:cNvCxnSpPr>
              <a:stCxn id="106" idx="4"/>
              <a:endCxn id="111" idx="0"/>
            </p:cNvCxnSpPr>
            <p:nvPr/>
          </p:nvCxnSpPr>
          <p:spPr>
            <a:xfrm flipH="1">
              <a:off x="4310777" y="4139202"/>
              <a:ext cx="35244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400426A4-B3EB-6948-BD16-A8A7D40DA513}"/>
                </a:ext>
              </a:extLst>
            </p:cNvPr>
            <p:cNvCxnSpPr>
              <a:cxnSpLocks/>
              <a:stCxn id="109" idx="4"/>
              <a:endCxn id="111" idx="0"/>
            </p:cNvCxnSpPr>
            <p:nvPr/>
          </p:nvCxnSpPr>
          <p:spPr>
            <a:xfrm flipH="1">
              <a:off x="4310777" y="4139202"/>
              <a:ext cx="111698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23E89CBD-D3AD-6040-B3AB-C38882CCB83D}"/>
                </a:ext>
              </a:extLst>
            </p:cNvPr>
            <p:cNvCxnSpPr>
              <a:cxnSpLocks/>
              <a:stCxn id="109" idx="4"/>
              <a:endCxn id="113" idx="0"/>
            </p:cNvCxnSpPr>
            <p:nvPr/>
          </p:nvCxnSpPr>
          <p:spPr>
            <a:xfrm>
              <a:off x="5427760" y="4139202"/>
              <a:ext cx="2365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5E993232-7699-D64B-BD7D-688508FAF405}"/>
                </a:ext>
              </a:extLst>
            </p:cNvPr>
            <p:cNvCxnSpPr>
              <a:stCxn id="110" idx="4"/>
              <a:endCxn id="111" idx="0"/>
            </p:cNvCxnSpPr>
            <p:nvPr/>
          </p:nvCxnSpPr>
          <p:spPr>
            <a:xfrm flipH="1">
              <a:off x="4310777" y="4139202"/>
              <a:ext cx="188152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165E5FB3-7D99-554E-8652-8BE301524B5E}"/>
                </a:ext>
              </a:extLst>
            </p:cNvPr>
            <p:cNvSpPr/>
            <p:nvPr/>
          </p:nvSpPr>
          <p:spPr>
            <a:xfrm>
              <a:off x="4692352" y="520201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B9DC748-ED4B-0B42-898A-D46C060A4995}"/>
                </a:ext>
              </a:extLst>
            </p:cNvPr>
            <p:cNvCxnSpPr>
              <a:stCxn id="110" idx="4"/>
              <a:endCxn id="128" idx="0"/>
            </p:cNvCxnSpPr>
            <p:nvPr/>
          </p:nvCxnSpPr>
          <p:spPr>
            <a:xfrm flipH="1">
              <a:off x="4875232" y="4139202"/>
              <a:ext cx="1317068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02DB6D3-B088-AB4E-BFE8-8F9FEB592271}"/>
                </a:ext>
              </a:extLst>
            </p:cNvPr>
            <p:cNvSpPr/>
            <p:nvPr/>
          </p:nvSpPr>
          <p:spPr>
            <a:xfrm>
              <a:off x="5818890" y="522049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9B3A66C-885C-6E47-BA4B-8985241967F4}"/>
                </a:ext>
              </a:extLst>
            </p:cNvPr>
            <p:cNvCxnSpPr>
              <a:cxnSpLocks/>
              <a:stCxn id="110" idx="4"/>
              <a:endCxn id="130" idx="0"/>
            </p:cNvCxnSpPr>
            <p:nvPr/>
          </p:nvCxnSpPr>
          <p:spPr>
            <a:xfrm flipH="1">
              <a:off x="6001770" y="4139202"/>
              <a:ext cx="190530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7C1E417-02CE-9549-83E3-47B93791040D}"/>
                </a:ext>
              </a:extLst>
            </p:cNvPr>
            <p:cNvCxnSpPr>
              <a:cxnSpLocks/>
              <a:stCxn id="110" idx="4"/>
              <a:endCxn id="112" idx="0"/>
            </p:cNvCxnSpPr>
            <p:nvPr/>
          </p:nvCxnSpPr>
          <p:spPr>
            <a:xfrm>
              <a:off x="6192300" y="4139202"/>
              <a:ext cx="381115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0A703494-A157-884D-A2E3-E60DD47AFD56}"/>
                </a:ext>
              </a:extLst>
            </p:cNvPr>
            <p:cNvSpPr/>
            <p:nvPr/>
          </p:nvSpPr>
          <p:spPr>
            <a:xfrm>
              <a:off x="6968433" y="5218529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D2ABF0B6-3EBF-F140-8123-E78D7B28DD05}"/>
                </a:ext>
              </a:extLst>
            </p:cNvPr>
            <p:cNvGrpSpPr/>
            <p:nvPr/>
          </p:nvGrpSpPr>
          <p:grpSpPr>
            <a:xfrm>
              <a:off x="8138042" y="5211686"/>
              <a:ext cx="418704" cy="369332"/>
              <a:chOff x="7001436" y="5223907"/>
              <a:chExt cx="418704" cy="369332"/>
            </a:xfrm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9600296D-10ED-0D4F-BDDF-70C6036AB748}"/>
                  </a:ext>
                </a:extLst>
              </p:cNvPr>
              <p:cNvSpPr/>
              <p:nvPr/>
            </p:nvSpPr>
            <p:spPr>
              <a:xfrm>
                <a:off x="7022795" y="5227479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438DC676-252B-F544-9DB1-0639DC175658}"/>
                  </a:ext>
                </a:extLst>
              </p:cNvPr>
              <p:cNvSpPr txBox="1"/>
              <p:nvPr/>
            </p:nvSpPr>
            <p:spPr>
              <a:xfrm>
                <a:off x="7001436" y="522390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10</a:t>
                </a:r>
              </a:p>
            </p:txBody>
          </p:sp>
        </p:grp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AF260BF-3582-2A47-ADE0-C7383AC41922}"/>
                </a:ext>
              </a:extLst>
            </p:cNvPr>
            <p:cNvCxnSpPr>
              <a:stCxn id="110" idx="4"/>
              <a:endCxn id="141" idx="0"/>
            </p:cNvCxnSpPr>
            <p:nvPr/>
          </p:nvCxnSpPr>
          <p:spPr>
            <a:xfrm>
              <a:off x="6192300" y="4139202"/>
              <a:ext cx="2155094" cy="10724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4BA074C-A2BC-D04B-8983-4FDFA908677E}"/>
                </a:ext>
              </a:extLst>
            </p:cNvPr>
            <p:cNvCxnSpPr>
              <a:stCxn id="110" idx="4"/>
              <a:endCxn id="133" idx="0"/>
            </p:cNvCxnSpPr>
            <p:nvPr/>
          </p:nvCxnSpPr>
          <p:spPr>
            <a:xfrm>
              <a:off x="6192300" y="4139202"/>
              <a:ext cx="959013" cy="10793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4BC7E96-9071-9341-9472-26836B29C317}"/>
                </a:ext>
              </a:extLst>
            </p:cNvPr>
            <p:cNvCxnSpPr>
              <a:stCxn id="108" idx="4"/>
              <a:endCxn id="111" idx="0"/>
            </p:cNvCxnSpPr>
            <p:nvPr/>
          </p:nvCxnSpPr>
          <p:spPr>
            <a:xfrm flipH="1">
              <a:off x="4310777" y="4139202"/>
              <a:ext cx="264606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F29BA428-E3A9-D24E-8C42-43EE353753D8}"/>
                </a:ext>
              </a:extLst>
            </p:cNvPr>
            <p:cNvSpPr/>
            <p:nvPr/>
          </p:nvSpPr>
          <p:spPr>
            <a:xfrm>
              <a:off x="7565653" y="5215258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29FBC9C9-4B60-4F46-8779-2DD8F12EA8FE}"/>
                </a:ext>
              </a:extLst>
            </p:cNvPr>
            <p:cNvCxnSpPr>
              <a:stCxn id="108" idx="4"/>
              <a:endCxn id="138" idx="0"/>
            </p:cNvCxnSpPr>
            <p:nvPr/>
          </p:nvCxnSpPr>
          <p:spPr>
            <a:xfrm>
              <a:off x="6956840" y="4139202"/>
              <a:ext cx="791693" cy="1076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93993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E43DD-9829-CF43-B387-DBCEC2321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NodeFlow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B2DFC-0854-0D4B-9472-6803A2E48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DGL API defined for training GNN models with the sampling methods.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6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 GNN on giant graphs</a:t>
            </a:r>
            <a:endParaRPr lang="zh-CN" alt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863" y="2196695"/>
            <a:ext cx="3821479" cy="1966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555107" y="4634264"/>
            <a:ext cx="2159951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Knowledge graph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C73B21-D317-854E-9956-3412B65A2376}"/>
              </a:ext>
            </a:extLst>
          </p:cNvPr>
          <p:cNvSpPr txBox="1"/>
          <p:nvPr/>
        </p:nvSpPr>
        <p:spPr>
          <a:xfrm>
            <a:off x="5766558" y="5218370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|V|: 1M – 100M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209FC-5660-5544-9A30-064FE673D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194642" y="2403959"/>
            <a:ext cx="3114095" cy="12663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89F645-A66F-C043-A5AA-F7AEF7954248}"/>
              </a:ext>
            </a:extLst>
          </p:cNvPr>
          <p:cNvSpPr txBox="1"/>
          <p:nvPr/>
        </p:nvSpPr>
        <p:spPr>
          <a:xfrm>
            <a:off x="8651805" y="4670406"/>
            <a:ext cx="2199769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Recommendation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004B27-4A07-1D48-9329-CEF6B3B3D8C6}"/>
              </a:ext>
            </a:extLst>
          </p:cNvPr>
          <p:cNvSpPr txBox="1"/>
          <p:nvPr/>
        </p:nvSpPr>
        <p:spPr>
          <a:xfrm>
            <a:off x="8829802" y="5218370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|V|: 1M – 1000M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44A398-1F2F-854D-BBF4-8DF8B979F97B}"/>
              </a:ext>
            </a:extLst>
          </p:cNvPr>
          <p:cNvSpPr txBox="1"/>
          <p:nvPr/>
        </p:nvSpPr>
        <p:spPr>
          <a:xfrm>
            <a:off x="8706186" y="2957781"/>
            <a:ext cx="67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FFC6AC-5FF1-B34B-B413-CC864B628712}"/>
              </a:ext>
            </a:extLst>
          </p:cNvPr>
          <p:cNvSpPr txBox="1"/>
          <p:nvPr/>
        </p:nvSpPr>
        <p:spPr>
          <a:xfrm>
            <a:off x="10384889" y="2957781"/>
            <a:ext cx="10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11F2FF-D2A8-C346-96F4-C3437BDE9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087" y="1894537"/>
            <a:ext cx="2731681" cy="269966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2173FA0-117F-9444-9F8A-C5AB6BD2AAE5}"/>
              </a:ext>
            </a:extLst>
          </p:cNvPr>
          <p:cNvSpPr txBox="1"/>
          <p:nvPr/>
        </p:nvSpPr>
        <p:spPr>
          <a:xfrm>
            <a:off x="1568544" y="4677481"/>
            <a:ext cx="1863716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Social network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67507E-DAF4-D04B-872C-41A23020B1B6}"/>
              </a:ext>
            </a:extLst>
          </p:cNvPr>
          <p:cNvSpPr txBox="1"/>
          <p:nvPr/>
        </p:nvSpPr>
        <p:spPr>
          <a:xfrm>
            <a:off x="1578512" y="5225445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|V|: 100M – 10B</a:t>
            </a:r>
          </a:p>
        </p:txBody>
      </p:sp>
    </p:spTree>
    <p:extLst>
      <p:ext uri="{BB962C8B-B14F-4D97-AF65-F5344CB8AC3E}">
        <p14:creationId xmlns:p14="http://schemas.microsoft.com/office/powerpoint/2010/main" val="3874447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97181-C7CD-C246-88A5-C105099F7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design </a:t>
            </a:r>
            <a:r>
              <a:rPr lang="en-US" dirty="0" err="1"/>
              <a:t>NodeFlow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FA260-F526-5342-963E-86D8474DC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67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E43DD-9829-CF43-B387-DBCEC2321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NodeFlow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B2DFC-0854-0D4B-9472-6803A2E48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DGL API defined for training GNN models with the sampling methods.</a:t>
            </a:r>
          </a:p>
          <a:p>
            <a:pPr lvl="1"/>
            <a:r>
              <a:rPr lang="en-US" dirty="0"/>
              <a:t>Nodes are grouped into layers.</a:t>
            </a:r>
          </a:p>
          <a:p>
            <a:pPr lvl="2"/>
            <a:r>
              <a:rPr lang="en-US" dirty="0"/>
              <a:t>To access node data:</a:t>
            </a:r>
          </a:p>
          <a:p>
            <a:pPr marL="914400" lvl="2" indent="0">
              <a:buNone/>
            </a:pPr>
            <a:r>
              <a:rPr lang="en-US" dirty="0"/>
              <a:t>    </a:t>
            </a:r>
            <a:r>
              <a:rPr lang="en-US" dirty="0" err="1"/>
              <a:t>nf.layers</a:t>
            </a:r>
            <a:r>
              <a:rPr lang="en-US" dirty="0"/>
              <a:t>[0].data[‘h’]</a:t>
            </a:r>
          </a:p>
          <a:p>
            <a:pPr marL="457200" lvl="1" indent="0">
              <a:buNone/>
            </a:pPr>
            <a:endParaRPr lang="en-US" dirty="0"/>
          </a:p>
          <a:p>
            <a:pPr lvl="2"/>
            <a:r>
              <a:rPr lang="en-US" dirty="0"/>
              <a:t>To perform computation on nodes:</a:t>
            </a:r>
          </a:p>
          <a:p>
            <a:pPr marL="914400" lvl="2" indent="0">
              <a:buNone/>
            </a:pPr>
            <a:r>
              <a:rPr lang="en-US" dirty="0"/>
              <a:t>    </a:t>
            </a:r>
            <a:r>
              <a:rPr lang="en-US" dirty="0" err="1"/>
              <a:t>nf.apply_layers</a:t>
            </a:r>
            <a:r>
              <a:rPr lang="en-US" dirty="0"/>
              <a:t>(0)</a:t>
            </a:r>
          </a:p>
          <a:p>
            <a:pPr lvl="2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9B1EC1C-6CD9-DA4A-8486-423479B7E051}"/>
              </a:ext>
            </a:extLst>
          </p:cNvPr>
          <p:cNvSpPr/>
          <p:nvPr/>
        </p:nvSpPr>
        <p:spPr>
          <a:xfrm>
            <a:off x="7184107" y="3052464"/>
            <a:ext cx="365760" cy="36576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5D6826C-BF0E-0248-A9DD-D1802751EE5B}"/>
              </a:ext>
            </a:extLst>
          </p:cNvPr>
          <p:cNvSpPr/>
          <p:nvPr/>
        </p:nvSpPr>
        <p:spPr>
          <a:xfrm>
            <a:off x="6658055" y="4118905"/>
            <a:ext cx="365760" cy="36576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83AEC9C-8844-2945-BF9A-C0094F18B464}"/>
              </a:ext>
            </a:extLst>
          </p:cNvPr>
          <p:cNvSpPr/>
          <p:nvPr/>
        </p:nvSpPr>
        <p:spPr>
          <a:xfrm>
            <a:off x="7356826" y="5138090"/>
            <a:ext cx="365760" cy="3657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3051B22-1CE4-9D41-97AD-106AD33ACD5B}"/>
              </a:ext>
            </a:extLst>
          </p:cNvPr>
          <p:cNvSpPr/>
          <p:nvPr/>
        </p:nvSpPr>
        <p:spPr>
          <a:xfrm>
            <a:off x="7669074" y="4098648"/>
            <a:ext cx="365760" cy="36576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742A70A-F157-E648-84F0-8E9A4F1E7EEF}"/>
              </a:ext>
            </a:extLst>
          </p:cNvPr>
          <p:cNvSpPr/>
          <p:nvPr/>
        </p:nvSpPr>
        <p:spPr>
          <a:xfrm>
            <a:off x="8324442" y="5128454"/>
            <a:ext cx="365760" cy="3657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24A08E-A12B-BA4E-805C-4F6D98072164}"/>
              </a:ext>
            </a:extLst>
          </p:cNvPr>
          <p:cNvCxnSpPr>
            <a:cxnSpLocks/>
            <a:stCxn id="5" idx="0"/>
            <a:endCxn id="4" idx="4"/>
          </p:cNvCxnSpPr>
          <p:nvPr/>
        </p:nvCxnSpPr>
        <p:spPr>
          <a:xfrm flipV="1">
            <a:off x="6840935" y="3418224"/>
            <a:ext cx="526052" cy="700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6A5325-CCDA-3E42-A8A8-3E6FA71BA5A3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7366987" y="3418224"/>
            <a:ext cx="484967" cy="680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3F89EAA-302A-9448-BE72-A9483E1AEE08}"/>
              </a:ext>
            </a:extLst>
          </p:cNvPr>
          <p:cNvCxnSpPr>
            <a:cxnSpLocks/>
            <a:stCxn id="7" idx="4"/>
            <a:endCxn id="8" idx="1"/>
          </p:cNvCxnSpPr>
          <p:nvPr/>
        </p:nvCxnSpPr>
        <p:spPr>
          <a:xfrm>
            <a:off x="7851954" y="4464408"/>
            <a:ext cx="526052" cy="717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609FB-F334-5946-9856-5DBDC0BEDD8D}"/>
              </a:ext>
            </a:extLst>
          </p:cNvPr>
          <p:cNvCxnSpPr>
            <a:cxnSpLocks/>
            <a:stCxn id="7" idx="4"/>
            <a:endCxn id="6" idx="0"/>
          </p:cNvCxnSpPr>
          <p:nvPr/>
        </p:nvCxnSpPr>
        <p:spPr>
          <a:xfrm flipH="1">
            <a:off x="7539706" y="4464408"/>
            <a:ext cx="312248" cy="673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724B94F-DCBD-0D4B-B604-3569DC62524E}"/>
              </a:ext>
            </a:extLst>
          </p:cNvPr>
          <p:cNvSpPr/>
          <p:nvPr/>
        </p:nvSpPr>
        <p:spPr>
          <a:xfrm>
            <a:off x="6507258" y="5138090"/>
            <a:ext cx="365760" cy="3657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B59E24-569E-054D-93BE-891E079FCC21}"/>
              </a:ext>
            </a:extLst>
          </p:cNvPr>
          <p:cNvCxnSpPr>
            <a:stCxn id="5" idx="4"/>
            <a:endCxn id="13" idx="0"/>
          </p:cNvCxnSpPr>
          <p:nvPr/>
        </p:nvCxnSpPr>
        <p:spPr>
          <a:xfrm flipH="1">
            <a:off x="6690138" y="4484665"/>
            <a:ext cx="150797" cy="653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F6F6BC5-21FD-B641-928C-DAD8E3C44811}"/>
              </a:ext>
            </a:extLst>
          </p:cNvPr>
          <p:cNvSpPr/>
          <p:nvPr/>
        </p:nvSpPr>
        <p:spPr>
          <a:xfrm>
            <a:off x="6268591" y="2899259"/>
            <a:ext cx="2176470" cy="7341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2F8621-FF71-F349-A1FA-B51D7B4799B8}"/>
              </a:ext>
            </a:extLst>
          </p:cNvPr>
          <p:cNvSpPr/>
          <p:nvPr/>
        </p:nvSpPr>
        <p:spPr>
          <a:xfrm>
            <a:off x="6268591" y="3907920"/>
            <a:ext cx="2176470" cy="7341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7DD5EF-7927-3D47-8063-A26DF22F9117}"/>
              </a:ext>
            </a:extLst>
          </p:cNvPr>
          <p:cNvSpPr/>
          <p:nvPr/>
        </p:nvSpPr>
        <p:spPr>
          <a:xfrm>
            <a:off x="6056532" y="4912988"/>
            <a:ext cx="2905022" cy="7341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271583-7D68-5041-8193-ADDAA7D5D618}"/>
              </a:ext>
            </a:extLst>
          </p:cNvPr>
          <p:cNvSpPr txBox="1"/>
          <p:nvPr/>
        </p:nvSpPr>
        <p:spPr>
          <a:xfrm>
            <a:off x="9232514" y="3068919"/>
            <a:ext cx="2121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2: output layer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B30DCC-D50E-9B48-A749-6B690F70051F}"/>
              </a:ext>
            </a:extLst>
          </p:cNvPr>
          <p:cNvSpPr txBox="1"/>
          <p:nvPr/>
        </p:nvSpPr>
        <p:spPr>
          <a:xfrm>
            <a:off x="9232515" y="4118905"/>
            <a:ext cx="855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0C10BE-EF30-234D-BF03-9061FF6AA75F}"/>
              </a:ext>
            </a:extLst>
          </p:cNvPr>
          <p:cNvSpPr txBox="1"/>
          <p:nvPr/>
        </p:nvSpPr>
        <p:spPr>
          <a:xfrm>
            <a:off x="9232515" y="5095405"/>
            <a:ext cx="197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0: input layer</a:t>
            </a:r>
          </a:p>
        </p:txBody>
      </p:sp>
    </p:spTree>
    <p:extLst>
      <p:ext uri="{BB962C8B-B14F-4D97-AF65-F5344CB8AC3E}">
        <p14:creationId xmlns:p14="http://schemas.microsoft.com/office/powerpoint/2010/main" val="2329701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E43DD-9829-CF43-B387-DBCEC2321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NodeFlow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B2DFC-0854-0D4B-9472-6803A2E48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DGL API defined for training GNN models with the sampling methods.</a:t>
            </a:r>
          </a:p>
          <a:p>
            <a:pPr lvl="1"/>
            <a:r>
              <a:rPr lang="en-US" dirty="0"/>
              <a:t>Nodes are grouped into layers.</a:t>
            </a:r>
          </a:p>
          <a:p>
            <a:pPr lvl="1"/>
            <a:r>
              <a:rPr lang="en-US" dirty="0"/>
              <a:t>Edges are grouped into blocks.</a:t>
            </a:r>
          </a:p>
          <a:p>
            <a:pPr lvl="2"/>
            <a:r>
              <a:rPr lang="en-US" dirty="0"/>
              <a:t>To access edge data:</a:t>
            </a:r>
          </a:p>
          <a:p>
            <a:pPr marL="914400" lvl="2" indent="0">
              <a:buNone/>
            </a:pPr>
            <a:r>
              <a:rPr lang="en-US" dirty="0"/>
              <a:t>    </a:t>
            </a:r>
            <a:r>
              <a:rPr lang="en-US" dirty="0" err="1"/>
              <a:t>nf.blocks</a:t>
            </a:r>
            <a:r>
              <a:rPr lang="en-US" dirty="0"/>
              <a:t>[0].data[‘h’]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To perform computation on edges:</a:t>
            </a:r>
          </a:p>
          <a:p>
            <a:pPr marL="914400" lvl="2" indent="0">
              <a:buNone/>
            </a:pPr>
            <a:r>
              <a:rPr lang="en-US" dirty="0"/>
              <a:t>    </a:t>
            </a:r>
            <a:r>
              <a:rPr lang="en-US" dirty="0" err="1"/>
              <a:t>nf.block_compute</a:t>
            </a:r>
            <a:r>
              <a:rPr lang="en-US" dirty="0"/>
              <a:t>(0)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9B1EC1C-6CD9-DA4A-8486-423479B7E051}"/>
              </a:ext>
            </a:extLst>
          </p:cNvPr>
          <p:cNvSpPr/>
          <p:nvPr/>
        </p:nvSpPr>
        <p:spPr>
          <a:xfrm>
            <a:off x="7184107" y="3052464"/>
            <a:ext cx="365760" cy="36576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5D6826C-BF0E-0248-A9DD-D1802751EE5B}"/>
              </a:ext>
            </a:extLst>
          </p:cNvPr>
          <p:cNvSpPr/>
          <p:nvPr/>
        </p:nvSpPr>
        <p:spPr>
          <a:xfrm>
            <a:off x="6658055" y="4118905"/>
            <a:ext cx="365760" cy="36576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83AEC9C-8844-2945-BF9A-C0094F18B464}"/>
              </a:ext>
            </a:extLst>
          </p:cNvPr>
          <p:cNvSpPr/>
          <p:nvPr/>
        </p:nvSpPr>
        <p:spPr>
          <a:xfrm>
            <a:off x="7356826" y="5138090"/>
            <a:ext cx="365760" cy="3657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3051B22-1CE4-9D41-97AD-106AD33ACD5B}"/>
              </a:ext>
            </a:extLst>
          </p:cNvPr>
          <p:cNvSpPr/>
          <p:nvPr/>
        </p:nvSpPr>
        <p:spPr>
          <a:xfrm>
            <a:off x="7669074" y="4098648"/>
            <a:ext cx="365760" cy="36576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742A70A-F157-E648-84F0-8E9A4F1E7EEF}"/>
              </a:ext>
            </a:extLst>
          </p:cNvPr>
          <p:cNvSpPr/>
          <p:nvPr/>
        </p:nvSpPr>
        <p:spPr>
          <a:xfrm>
            <a:off x="8324442" y="5128454"/>
            <a:ext cx="365760" cy="3657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24A08E-A12B-BA4E-805C-4F6D98072164}"/>
              </a:ext>
            </a:extLst>
          </p:cNvPr>
          <p:cNvCxnSpPr>
            <a:cxnSpLocks/>
            <a:stCxn id="5" idx="0"/>
            <a:endCxn id="4" idx="4"/>
          </p:cNvCxnSpPr>
          <p:nvPr/>
        </p:nvCxnSpPr>
        <p:spPr>
          <a:xfrm flipV="1">
            <a:off x="6840935" y="3418224"/>
            <a:ext cx="526052" cy="700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6A5325-CCDA-3E42-A8A8-3E6FA71BA5A3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7366987" y="3418224"/>
            <a:ext cx="484967" cy="680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3F89EAA-302A-9448-BE72-A9483E1AEE08}"/>
              </a:ext>
            </a:extLst>
          </p:cNvPr>
          <p:cNvCxnSpPr>
            <a:cxnSpLocks/>
            <a:stCxn id="7" idx="4"/>
            <a:endCxn id="8" idx="1"/>
          </p:cNvCxnSpPr>
          <p:nvPr/>
        </p:nvCxnSpPr>
        <p:spPr>
          <a:xfrm>
            <a:off x="7851954" y="4464408"/>
            <a:ext cx="526052" cy="717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609FB-F334-5946-9856-5DBDC0BEDD8D}"/>
              </a:ext>
            </a:extLst>
          </p:cNvPr>
          <p:cNvCxnSpPr>
            <a:cxnSpLocks/>
            <a:stCxn id="7" idx="4"/>
            <a:endCxn id="6" idx="0"/>
          </p:cNvCxnSpPr>
          <p:nvPr/>
        </p:nvCxnSpPr>
        <p:spPr>
          <a:xfrm flipH="1">
            <a:off x="7539706" y="4464408"/>
            <a:ext cx="312248" cy="673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724B94F-DCBD-0D4B-B604-3569DC62524E}"/>
              </a:ext>
            </a:extLst>
          </p:cNvPr>
          <p:cNvSpPr/>
          <p:nvPr/>
        </p:nvSpPr>
        <p:spPr>
          <a:xfrm>
            <a:off x="6507258" y="5138090"/>
            <a:ext cx="365760" cy="3657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B59E24-569E-054D-93BE-891E079FCC21}"/>
              </a:ext>
            </a:extLst>
          </p:cNvPr>
          <p:cNvCxnSpPr>
            <a:stCxn id="5" idx="4"/>
            <a:endCxn id="13" idx="0"/>
          </p:cNvCxnSpPr>
          <p:nvPr/>
        </p:nvCxnSpPr>
        <p:spPr>
          <a:xfrm flipH="1">
            <a:off x="6690138" y="4484665"/>
            <a:ext cx="150797" cy="653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F6F6BC5-21FD-B641-928C-DAD8E3C44811}"/>
              </a:ext>
            </a:extLst>
          </p:cNvPr>
          <p:cNvSpPr/>
          <p:nvPr/>
        </p:nvSpPr>
        <p:spPr>
          <a:xfrm>
            <a:off x="6268591" y="2899259"/>
            <a:ext cx="2550944" cy="1699388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7DD5EF-7927-3D47-8063-A26DF22F9117}"/>
              </a:ext>
            </a:extLst>
          </p:cNvPr>
          <p:cNvSpPr/>
          <p:nvPr/>
        </p:nvSpPr>
        <p:spPr>
          <a:xfrm>
            <a:off x="6056532" y="3937190"/>
            <a:ext cx="3913378" cy="170996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59B1B8-1D6A-A14F-83AF-5F3B89D3100A}"/>
              </a:ext>
            </a:extLst>
          </p:cNvPr>
          <p:cNvSpPr txBox="1"/>
          <p:nvPr/>
        </p:nvSpPr>
        <p:spPr>
          <a:xfrm>
            <a:off x="7851954" y="3052464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09C92D-4668-6443-9CD0-3A84D11A5CC7}"/>
              </a:ext>
            </a:extLst>
          </p:cNvPr>
          <p:cNvSpPr txBox="1"/>
          <p:nvPr/>
        </p:nvSpPr>
        <p:spPr>
          <a:xfrm>
            <a:off x="8921667" y="4138213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 0</a:t>
            </a:r>
          </a:p>
        </p:txBody>
      </p:sp>
    </p:spTree>
    <p:extLst>
      <p:ext uri="{BB962C8B-B14F-4D97-AF65-F5344CB8AC3E}">
        <p14:creationId xmlns:p14="http://schemas.microsoft.com/office/powerpoint/2010/main" val="3861792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F5EF4-C73C-C049-A774-EF0BFB2BB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DGL architecture for scaling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22D75E-4047-494A-9395-16C34F2DB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8878" y="1825625"/>
            <a:ext cx="8354244" cy="4351338"/>
          </a:xfrm>
        </p:spPr>
      </p:pic>
    </p:spTree>
    <p:extLst>
      <p:ext uri="{BB962C8B-B14F-4D97-AF65-F5344CB8AC3E}">
        <p14:creationId xmlns:p14="http://schemas.microsoft.com/office/powerpoint/2010/main" val="250177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8472FF-F84D-984C-8BA0-60885273C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DGL scalable?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704DB1-478B-B249-92BF-DEAEE4159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660" y="3045388"/>
            <a:ext cx="5639908" cy="2057400"/>
          </a:xfrm>
        </p:spPr>
        <p:txBody>
          <a:bodyPr>
            <a:normAutofit fontScale="92500"/>
          </a:bodyPr>
          <a:lstStyle/>
          <a:p>
            <a:r>
              <a:rPr lang="en-US" dirty="0"/>
              <a:t>Support different sampling algorithms</a:t>
            </a:r>
          </a:p>
          <a:p>
            <a:pPr lvl="1"/>
            <a:r>
              <a:rPr lang="en-US" dirty="0"/>
              <a:t>Neighbor sampling</a:t>
            </a:r>
          </a:p>
          <a:p>
            <a:pPr lvl="1"/>
            <a:r>
              <a:rPr lang="en-US" dirty="0"/>
              <a:t>Layer-wise sampling</a:t>
            </a:r>
          </a:p>
          <a:p>
            <a:pPr lvl="1"/>
            <a:r>
              <a:rPr lang="en-US" dirty="0"/>
              <a:t>Control-variate sampling</a:t>
            </a:r>
          </a:p>
          <a:p>
            <a:pPr lvl="1"/>
            <a:r>
              <a:rPr lang="en-US" dirty="0"/>
              <a:t>Random walk sampling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A3E290-BB56-FB41-A88A-0F58A32B0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987" y="552633"/>
            <a:ext cx="4751387" cy="21238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415D26-BC81-B34C-8289-11A2A4E5B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1866900"/>
            <a:ext cx="5333560" cy="360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41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8472FF-F84D-984C-8BA0-60885273C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DGL scalable?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704DB1-478B-B249-92BF-DEAEE4159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113" y="5094376"/>
            <a:ext cx="9550053" cy="131823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Supported hardware for scaling: multiple GPUs and multi-processor machines.</a:t>
            </a:r>
          </a:p>
          <a:p>
            <a:r>
              <a:rPr lang="en-US" dirty="0"/>
              <a:t>Multi-processor machines are more efficient and cost-effective for simple graph neural networks.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A3E290-BB56-FB41-A88A-0F58A32B0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987" y="552633"/>
            <a:ext cx="4751387" cy="21238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32A8E9-67C0-9847-98E6-FF84DD9BD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2" y="1906613"/>
            <a:ext cx="77597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83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8472FF-F84D-984C-8BA0-60885273C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DGL scalable?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704DB1-478B-B249-92BF-DEAEE4159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24425"/>
            <a:ext cx="10031361" cy="1252537"/>
          </a:xfrm>
        </p:spPr>
        <p:txBody>
          <a:bodyPr/>
          <a:lstStyle/>
          <a:p>
            <a:r>
              <a:rPr lang="en-US" dirty="0"/>
              <a:t>Scaling to graphs with 500M nodes on a machine with 2TB RAM.</a:t>
            </a:r>
          </a:p>
          <a:p>
            <a:r>
              <a:rPr lang="en-US" dirty="0"/>
              <a:t>The full distributed solution is under development.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A3E290-BB56-FB41-A88A-0F58A32B0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987" y="552633"/>
            <a:ext cx="4751387" cy="21238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B3664A-4A66-4446-BBC7-84E6CB2AB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84958"/>
            <a:ext cx="8186854" cy="159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473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D6509-3D56-0445-B667-2BCADB134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FF098-FFA2-C940-B41E-2F3919C75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06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9719-494A-8B48-B6FB-26085F2A0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Recap: SGD in deep learning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2C24CC3-41B4-C746-9116-9E5F3F8CB914}"/>
              </a:ext>
            </a:extLst>
          </p:cNvPr>
          <p:cNvSpPr/>
          <p:nvPr/>
        </p:nvSpPr>
        <p:spPr>
          <a:xfrm>
            <a:off x="2455320" y="1690688"/>
            <a:ext cx="182880" cy="1828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2D48AD-AD63-0B41-81AC-4EA6D74772C5}"/>
              </a:ext>
            </a:extLst>
          </p:cNvPr>
          <p:cNvSpPr/>
          <p:nvPr/>
        </p:nvSpPr>
        <p:spPr>
          <a:xfrm>
            <a:off x="2455320" y="2057676"/>
            <a:ext cx="182880" cy="1828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476352-A7B3-D04D-9AAD-441B7CC24C00}"/>
              </a:ext>
            </a:extLst>
          </p:cNvPr>
          <p:cNvSpPr/>
          <p:nvPr/>
        </p:nvSpPr>
        <p:spPr>
          <a:xfrm>
            <a:off x="2455320" y="2424664"/>
            <a:ext cx="182880" cy="18288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89570CD-15A5-E642-BA72-07AB104AE0B9}"/>
              </a:ext>
            </a:extLst>
          </p:cNvPr>
          <p:cNvSpPr/>
          <p:nvPr/>
        </p:nvSpPr>
        <p:spPr>
          <a:xfrm>
            <a:off x="2455320" y="2791652"/>
            <a:ext cx="182880" cy="1828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0C052DA-91F5-5441-9AD6-9016B23B6383}"/>
              </a:ext>
            </a:extLst>
          </p:cNvPr>
          <p:cNvSpPr/>
          <p:nvPr/>
        </p:nvSpPr>
        <p:spPr>
          <a:xfrm>
            <a:off x="2455320" y="3185191"/>
            <a:ext cx="182880" cy="18288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93B680-822B-3548-980F-567942A65379}"/>
              </a:ext>
            </a:extLst>
          </p:cNvPr>
          <p:cNvSpPr/>
          <p:nvPr/>
        </p:nvSpPr>
        <p:spPr>
          <a:xfrm>
            <a:off x="2455320" y="3552179"/>
            <a:ext cx="182880" cy="1828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302A266-A6B7-214C-B4F7-951FAE021BE9}"/>
              </a:ext>
            </a:extLst>
          </p:cNvPr>
          <p:cNvSpPr/>
          <p:nvPr/>
        </p:nvSpPr>
        <p:spPr>
          <a:xfrm>
            <a:off x="2455320" y="3919167"/>
            <a:ext cx="182880" cy="1828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4103D68-36E2-3843-8A63-24600C3BACAD}"/>
              </a:ext>
            </a:extLst>
          </p:cNvPr>
          <p:cNvSpPr/>
          <p:nvPr/>
        </p:nvSpPr>
        <p:spPr>
          <a:xfrm>
            <a:off x="2455320" y="4286155"/>
            <a:ext cx="182880" cy="1828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29B947B-B30A-2640-9FA2-90B5059F7C12}"/>
              </a:ext>
            </a:extLst>
          </p:cNvPr>
          <p:cNvSpPr/>
          <p:nvPr/>
        </p:nvSpPr>
        <p:spPr>
          <a:xfrm>
            <a:off x="2455320" y="4679694"/>
            <a:ext cx="182880" cy="18288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3D4CC70-5685-DE42-A3BC-C2C5A6F41A4E}"/>
              </a:ext>
            </a:extLst>
          </p:cNvPr>
          <p:cNvSpPr/>
          <p:nvPr/>
        </p:nvSpPr>
        <p:spPr>
          <a:xfrm>
            <a:off x="2455320" y="5046682"/>
            <a:ext cx="182880" cy="18288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8B6AAFC-948F-A146-84B8-D4202E9FE59C}"/>
              </a:ext>
            </a:extLst>
          </p:cNvPr>
          <p:cNvSpPr/>
          <p:nvPr/>
        </p:nvSpPr>
        <p:spPr>
          <a:xfrm>
            <a:off x="2455320" y="5413670"/>
            <a:ext cx="182880" cy="1828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D95D747-0E38-2E40-AEE3-7049E36BFDCE}"/>
              </a:ext>
            </a:extLst>
          </p:cNvPr>
          <p:cNvSpPr/>
          <p:nvPr/>
        </p:nvSpPr>
        <p:spPr>
          <a:xfrm>
            <a:off x="2455320" y="5780658"/>
            <a:ext cx="182880" cy="1828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97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9719-494A-8B48-B6FB-26085F2A0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Recap: SGD in deep learning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2C24CC3-41B4-C746-9116-9E5F3F8CB914}"/>
              </a:ext>
            </a:extLst>
          </p:cNvPr>
          <p:cNvSpPr/>
          <p:nvPr/>
        </p:nvSpPr>
        <p:spPr>
          <a:xfrm>
            <a:off x="2455320" y="1690688"/>
            <a:ext cx="182880" cy="1828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2D48AD-AD63-0B41-81AC-4EA6D74772C5}"/>
              </a:ext>
            </a:extLst>
          </p:cNvPr>
          <p:cNvSpPr/>
          <p:nvPr/>
        </p:nvSpPr>
        <p:spPr>
          <a:xfrm>
            <a:off x="2455320" y="2057676"/>
            <a:ext cx="182880" cy="1828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476352-A7B3-D04D-9AAD-441B7CC24C00}"/>
              </a:ext>
            </a:extLst>
          </p:cNvPr>
          <p:cNvSpPr/>
          <p:nvPr/>
        </p:nvSpPr>
        <p:spPr>
          <a:xfrm>
            <a:off x="2455320" y="2424664"/>
            <a:ext cx="182880" cy="18288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89570CD-15A5-E642-BA72-07AB104AE0B9}"/>
              </a:ext>
            </a:extLst>
          </p:cNvPr>
          <p:cNvSpPr/>
          <p:nvPr/>
        </p:nvSpPr>
        <p:spPr>
          <a:xfrm>
            <a:off x="2455320" y="2791652"/>
            <a:ext cx="182880" cy="1828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0C052DA-91F5-5441-9AD6-9016B23B6383}"/>
              </a:ext>
            </a:extLst>
          </p:cNvPr>
          <p:cNvSpPr/>
          <p:nvPr/>
        </p:nvSpPr>
        <p:spPr>
          <a:xfrm>
            <a:off x="2455320" y="3185191"/>
            <a:ext cx="182880" cy="18288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93B680-822B-3548-980F-567942A65379}"/>
              </a:ext>
            </a:extLst>
          </p:cNvPr>
          <p:cNvSpPr/>
          <p:nvPr/>
        </p:nvSpPr>
        <p:spPr>
          <a:xfrm>
            <a:off x="2455320" y="3552179"/>
            <a:ext cx="182880" cy="1828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302A266-A6B7-214C-B4F7-951FAE021BE9}"/>
              </a:ext>
            </a:extLst>
          </p:cNvPr>
          <p:cNvSpPr/>
          <p:nvPr/>
        </p:nvSpPr>
        <p:spPr>
          <a:xfrm>
            <a:off x="2455320" y="3919167"/>
            <a:ext cx="182880" cy="1828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4103D68-36E2-3843-8A63-24600C3BACAD}"/>
              </a:ext>
            </a:extLst>
          </p:cNvPr>
          <p:cNvSpPr/>
          <p:nvPr/>
        </p:nvSpPr>
        <p:spPr>
          <a:xfrm>
            <a:off x="2455320" y="4286155"/>
            <a:ext cx="182880" cy="1828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29B947B-B30A-2640-9FA2-90B5059F7C12}"/>
              </a:ext>
            </a:extLst>
          </p:cNvPr>
          <p:cNvSpPr/>
          <p:nvPr/>
        </p:nvSpPr>
        <p:spPr>
          <a:xfrm>
            <a:off x="2455320" y="4679694"/>
            <a:ext cx="182880" cy="18288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3D4CC70-5685-DE42-A3BC-C2C5A6F41A4E}"/>
              </a:ext>
            </a:extLst>
          </p:cNvPr>
          <p:cNvSpPr/>
          <p:nvPr/>
        </p:nvSpPr>
        <p:spPr>
          <a:xfrm>
            <a:off x="2455320" y="5046682"/>
            <a:ext cx="182880" cy="18288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8B6AAFC-948F-A146-84B8-D4202E9FE59C}"/>
              </a:ext>
            </a:extLst>
          </p:cNvPr>
          <p:cNvSpPr/>
          <p:nvPr/>
        </p:nvSpPr>
        <p:spPr>
          <a:xfrm>
            <a:off x="2455320" y="5413670"/>
            <a:ext cx="182880" cy="1828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D95D747-0E38-2E40-AEE3-7049E36BFDCE}"/>
              </a:ext>
            </a:extLst>
          </p:cNvPr>
          <p:cNvSpPr/>
          <p:nvPr/>
        </p:nvSpPr>
        <p:spPr>
          <a:xfrm>
            <a:off x="2455320" y="5780658"/>
            <a:ext cx="182880" cy="1828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97E3740-E045-8B43-8BA9-631A4FEC6C1F}"/>
              </a:ext>
            </a:extLst>
          </p:cNvPr>
          <p:cNvSpPr/>
          <p:nvPr/>
        </p:nvSpPr>
        <p:spPr>
          <a:xfrm>
            <a:off x="5719629" y="3044580"/>
            <a:ext cx="182880" cy="18288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33F9B5B-8EC2-F74C-A059-6B63998DE42E}"/>
              </a:ext>
            </a:extLst>
          </p:cNvPr>
          <p:cNvSpPr/>
          <p:nvPr/>
        </p:nvSpPr>
        <p:spPr>
          <a:xfrm>
            <a:off x="5719629" y="3411568"/>
            <a:ext cx="182880" cy="18288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AC575B0-8669-9143-8111-A6F6DAB31363}"/>
              </a:ext>
            </a:extLst>
          </p:cNvPr>
          <p:cNvSpPr/>
          <p:nvPr/>
        </p:nvSpPr>
        <p:spPr>
          <a:xfrm>
            <a:off x="5719629" y="3778556"/>
            <a:ext cx="182880" cy="18288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6A8A81C-683E-7244-AF82-222A7713E18D}"/>
              </a:ext>
            </a:extLst>
          </p:cNvPr>
          <p:cNvSpPr/>
          <p:nvPr/>
        </p:nvSpPr>
        <p:spPr>
          <a:xfrm>
            <a:off x="5719629" y="4145544"/>
            <a:ext cx="182880" cy="18288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A1125230-078F-4C45-87D6-DA406C0A9B60}"/>
              </a:ext>
            </a:extLst>
          </p:cNvPr>
          <p:cNvSpPr/>
          <p:nvPr/>
        </p:nvSpPr>
        <p:spPr>
          <a:xfrm>
            <a:off x="6769509" y="3456674"/>
            <a:ext cx="811161" cy="275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Cloud 19">
            <a:extLst>
              <a:ext uri="{FF2B5EF4-FFF2-40B4-BE49-F238E27FC236}">
                <a16:creationId xmlns:a16="http://schemas.microsoft.com/office/drawing/2014/main" id="{0BD98DEC-F0D4-F148-B997-0DFD143B5D4D}"/>
              </a:ext>
            </a:extLst>
          </p:cNvPr>
          <p:cNvSpPr/>
          <p:nvPr/>
        </p:nvSpPr>
        <p:spPr>
          <a:xfrm>
            <a:off x="8155858" y="2926589"/>
            <a:ext cx="2757948" cy="1585943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DL models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C54994-2B8E-C743-9380-F0F99738C166}"/>
              </a:ext>
            </a:extLst>
          </p:cNvPr>
          <p:cNvSpPr txBox="1"/>
          <p:nvPr/>
        </p:nvSpPr>
        <p:spPr>
          <a:xfrm>
            <a:off x="5294671" y="4862574"/>
            <a:ext cx="88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9483C5-A987-3B43-866C-09E1E97A4DE3}"/>
              </a:ext>
            </a:extLst>
          </p:cNvPr>
          <p:cNvSpPr txBox="1"/>
          <p:nvPr/>
        </p:nvSpPr>
        <p:spPr>
          <a:xfrm>
            <a:off x="1729741" y="6128377"/>
            <a:ext cx="1634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full dataset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8E448942-866D-8F4D-9E8B-2DA110BD7057}"/>
              </a:ext>
            </a:extLst>
          </p:cNvPr>
          <p:cNvSpPr/>
          <p:nvPr/>
        </p:nvSpPr>
        <p:spPr>
          <a:xfrm>
            <a:off x="3773334" y="3472557"/>
            <a:ext cx="811161" cy="275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53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FCF49-4110-D047-A850-D1DDA1289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SGD in GNN models different?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2E412-1092-D042-88D4-FAC2E0465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Nodes in graphs have connections.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02FE60-B3F0-CE4E-80BE-57335266D7EB}"/>
              </a:ext>
            </a:extLst>
          </p:cNvPr>
          <p:cNvGrpSpPr/>
          <p:nvPr/>
        </p:nvGrpSpPr>
        <p:grpSpPr>
          <a:xfrm>
            <a:off x="838200" y="2704839"/>
            <a:ext cx="3366374" cy="3070290"/>
            <a:chOff x="8428990" y="3178664"/>
            <a:chExt cx="3366374" cy="307029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BE67C70-BFF7-DB4D-BBE5-810EC09EB11C}"/>
                </a:ext>
              </a:extLst>
            </p:cNvPr>
            <p:cNvSpPr/>
            <p:nvPr/>
          </p:nvSpPr>
          <p:spPr>
            <a:xfrm>
              <a:off x="10063480" y="3849061"/>
              <a:ext cx="365760" cy="36576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F70C300-BBAD-3A48-A367-5DBB502DCB39}"/>
                </a:ext>
              </a:extLst>
            </p:cNvPr>
            <p:cNvSpPr/>
            <p:nvPr/>
          </p:nvSpPr>
          <p:spPr>
            <a:xfrm>
              <a:off x="9336405" y="317866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3DFF1DB-426F-D34A-9FE2-0717084E4AEE}"/>
                </a:ext>
              </a:extLst>
            </p:cNvPr>
            <p:cNvSpPr/>
            <p:nvPr/>
          </p:nvSpPr>
          <p:spPr>
            <a:xfrm>
              <a:off x="9669780" y="4915861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C9EC81D-701C-6A4F-B8C6-F0FC671705C3}"/>
                </a:ext>
              </a:extLst>
            </p:cNvPr>
            <p:cNvSpPr/>
            <p:nvPr/>
          </p:nvSpPr>
          <p:spPr>
            <a:xfrm>
              <a:off x="11393581" y="4031941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303DD69-D8E5-C24F-B4A0-BEC682E2677E}"/>
                </a:ext>
              </a:extLst>
            </p:cNvPr>
            <p:cNvSpPr/>
            <p:nvPr/>
          </p:nvSpPr>
          <p:spPr>
            <a:xfrm>
              <a:off x="10232390" y="5439899"/>
              <a:ext cx="365760" cy="36576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C477BA7-3D4C-1448-8F5E-07461C9717B2}"/>
                </a:ext>
              </a:extLst>
            </p:cNvPr>
            <p:cNvSpPr/>
            <p:nvPr/>
          </p:nvSpPr>
          <p:spPr>
            <a:xfrm>
              <a:off x="9336405" y="4282534"/>
              <a:ext cx="365760" cy="36576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11DF283-44CB-704D-BE81-C431C7FA9275}"/>
                </a:ext>
              </a:extLst>
            </p:cNvPr>
            <p:cNvSpPr/>
            <p:nvPr/>
          </p:nvSpPr>
          <p:spPr>
            <a:xfrm>
              <a:off x="10573796" y="3267002"/>
              <a:ext cx="365760" cy="36576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BEE605C-E0A6-E34A-909D-45DB0DC7AEF7}"/>
                </a:ext>
              </a:extLst>
            </p:cNvPr>
            <p:cNvSpPr/>
            <p:nvPr/>
          </p:nvSpPr>
          <p:spPr>
            <a:xfrm>
              <a:off x="10612120" y="4522393"/>
              <a:ext cx="365760" cy="36576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572E174-10C7-414C-987D-87BCCA513419}"/>
                </a:ext>
              </a:extLst>
            </p:cNvPr>
            <p:cNvSpPr/>
            <p:nvPr/>
          </p:nvSpPr>
          <p:spPr>
            <a:xfrm>
              <a:off x="8428990" y="464188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9620897-1482-AC40-8E41-432B5E9CDB2A}"/>
                </a:ext>
              </a:extLst>
            </p:cNvPr>
            <p:cNvSpPr/>
            <p:nvPr/>
          </p:nvSpPr>
          <p:spPr>
            <a:xfrm>
              <a:off x="11170920" y="5007644"/>
              <a:ext cx="365760" cy="36576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0158555-8516-4542-8EE9-38400D25E870}"/>
                </a:ext>
              </a:extLst>
            </p:cNvPr>
            <p:cNvSpPr txBox="1"/>
            <p:nvPr/>
          </p:nvSpPr>
          <p:spPr>
            <a:xfrm>
              <a:off x="11376660" y="403416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7A7B6C6-E51B-8A41-A102-BEE0FC6A49DB}"/>
                </a:ext>
              </a:extLst>
            </p:cNvPr>
            <p:cNvSpPr/>
            <p:nvPr/>
          </p:nvSpPr>
          <p:spPr>
            <a:xfrm>
              <a:off x="9213454" y="5875070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E02CA6F-6E42-4A42-8FD5-5C56A5AF73A7}"/>
                </a:ext>
              </a:extLst>
            </p:cNvPr>
            <p:cNvSpPr txBox="1"/>
            <p:nvPr/>
          </p:nvSpPr>
          <p:spPr>
            <a:xfrm>
              <a:off x="9186982" y="587962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11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4EB1400-66D4-3941-9D2E-AB78A1055555}"/>
                </a:ext>
              </a:extLst>
            </p:cNvPr>
            <p:cNvCxnSpPr>
              <a:stCxn id="40" idx="3"/>
              <a:endCxn id="34" idx="7"/>
            </p:cNvCxnSpPr>
            <p:nvPr/>
          </p:nvCxnSpPr>
          <p:spPr>
            <a:xfrm flipH="1">
              <a:off x="10375676" y="3579198"/>
              <a:ext cx="251684" cy="3234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06577EC-16CD-EC44-AC48-99983C455240}"/>
                </a:ext>
              </a:extLst>
            </p:cNvPr>
            <p:cNvCxnSpPr>
              <a:stCxn id="35" idx="5"/>
              <a:endCxn id="34" idx="1"/>
            </p:cNvCxnSpPr>
            <p:nvPr/>
          </p:nvCxnSpPr>
          <p:spPr>
            <a:xfrm>
              <a:off x="9648601" y="3490860"/>
              <a:ext cx="468443" cy="4117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B6F4DDF-4268-9145-B18C-6DC87D9CB9A6}"/>
                </a:ext>
              </a:extLst>
            </p:cNvPr>
            <p:cNvCxnSpPr>
              <a:stCxn id="34" idx="3"/>
              <a:endCxn id="39" idx="7"/>
            </p:cNvCxnSpPr>
            <p:nvPr/>
          </p:nvCxnSpPr>
          <p:spPr>
            <a:xfrm flipH="1">
              <a:off x="9648601" y="4161257"/>
              <a:ext cx="468443" cy="1748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76E7FA3-1297-4747-AD8D-CF10D9874C73}"/>
                </a:ext>
              </a:extLst>
            </p:cNvPr>
            <p:cNvCxnSpPr>
              <a:stCxn id="34" idx="5"/>
              <a:endCxn id="41" idx="1"/>
            </p:cNvCxnSpPr>
            <p:nvPr/>
          </p:nvCxnSpPr>
          <p:spPr>
            <a:xfrm>
              <a:off x="10375676" y="4161257"/>
              <a:ext cx="290008" cy="4147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39DC1DA-16A3-8144-911D-BC0247555411}"/>
                </a:ext>
              </a:extLst>
            </p:cNvPr>
            <p:cNvCxnSpPr>
              <a:cxnSpLocks/>
              <a:stCxn id="36" idx="6"/>
              <a:endCxn id="41" idx="3"/>
            </p:cNvCxnSpPr>
            <p:nvPr/>
          </p:nvCxnSpPr>
          <p:spPr>
            <a:xfrm flipV="1">
              <a:off x="10035540" y="4834589"/>
              <a:ext cx="630144" cy="2641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4417576-1F79-AC41-A7E8-4199B7DEAC99}"/>
                </a:ext>
              </a:extLst>
            </p:cNvPr>
            <p:cNvCxnSpPr>
              <a:stCxn id="40" idx="4"/>
              <a:endCxn id="41" idx="0"/>
            </p:cNvCxnSpPr>
            <p:nvPr/>
          </p:nvCxnSpPr>
          <p:spPr>
            <a:xfrm>
              <a:off x="10756676" y="3632762"/>
              <a:ext cx="38324" cy="8896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2AB11BC-0ED5-754B-B848-03EDBF1F7C23}"/>
                </a:ext>
              </a:extLst>
            </p:cNvPr>
            <p:cNvCxnSpPr>
              <a:cxnSpLocks/>
              <a:stCxn id="42" idx="6"/>
              <a:endCxn id="39" idx="3"/>
            </p:cNvCxnSpPr>
            <p:nvPr/>
          </p:nvCxnSpPr>
          <p:spPr>
            <a:xfrm flipV="1">
              <a:off x="8794750" y="4594730"/>
              <a:ext cx="595219" cy="2300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6E023A5-E119-2F4A-BB04-581894759449}"/>
                </a:ext>
              </a:extLst>
            </p:cNvPr>
            <p:cNvCxnSpPr>
              <a:stCxn id="36" idx="5"/>
              <a:endCxn id="38" idx="1"/>
            </p:cNvCxnSpPr>
            <p:nvPr/>
          </p:nvCxnSpPr>
          <p:spPr>
            <a:xfrm>
              <a:off x="9981976" y="5228057"/>
              <a:ext cx="303978" cy="2654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7D13B71-102B-8F40-82B5-32B06423F31D}"/>
                </a:ext>
              </a:extLst>
            </p:cNvPr>
            <p:cNvCxnSpPr>
              <a:stCxn id="43" idx="3"/>
              <a:endCxn id="38" idx="6"/>
            </p:cNvCxnSpPr>
            <p:nvPr/>
          </p:nvCxnSpPr>
          <p:spPr>
            <a:xfrm flipH="1">
              <a:off x="10598150" y="5319840"/>
              <a:ext cx="626334" cy="3029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C93E3F5-62C5-554F-B8A8-4304BA785CE7}"/>
                </a:ext>
              </a:extLst>
            </p:cNvPr>
            <p:cNvCxnSpPr>
              <a:stCxn id="41" idx="5"/>
              <a:endCxn id="43" idx="1"/>
            </p:cNvCxnSpPr>
            <p:nvPr/>
          </p:nvCxnSpPr>
          <p:spPr>
            <a:xfrm>
              <a:off x="10924316" y="4834589"/>
              <a:ext cx="300168" cy="2266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C6658C9-7DF8-7F49-B1A6-51ED3BF41C25}"/>
                </a:ext>
              </a:extLst>
            </p:cNvPr>
            <p:cNvCxnSpPr>
              <a:stCxn id="34" idx="4"/>
              <a:endCxn id="36" idx="0"/>
            </p:cNvCxnSpPr>
            <p:nvPr/>
          </p:nvCxnSpPr>
          <p:spPr>
            <a:xfrm flipH="1">
              <a:off x="9852660" y="4214821"/>
              <a:ext cx="393700" cy="7010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7EF7EA4-0DBB-9743-A8DC-C967BAE649DB}"/>
                </a:ext>
              </a:extLst>
            </p:cNvPr>
            <p:cNvCxnSpPr>
              <a:stCxn id="41" idx="4"/>
              <a:endCxn id="38" idx="7"/>
            </p:cNvCxnSpPr>
            <p:nvPr/>
          </p:nvCxnSpPr>
          <p:spPr>
            <a:xfrm flipH="1">
              <a:off x="10544586" y="4888153"/>
              <a:ext cx="250414" cy="6053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196BBD9-AFBD-B647-BC61-4AE9A3675D5D}"/>
                </a:ext>
              </a:extLst>
            </p:cNvPr>
            <p:cNvCxnSpPr>
              <a:stCxn id="41" idx="6"/>
              <a:endCxn id="37" idx="3"/>
            </p:cNvCxnSpPr>
            <p:nvPr/>
          </p:nvCxnSpPr>
          <p:spPr>
            <a:xfrm flipV="1">
              <a:off x="10977880" y="4344137"/>
              <a:ext cx="469265" cy="3611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3BCFA9B-88AF-C94A-A60A-E893966B8EBC}"/>
                </a:ext>
              </a:extLst>
            </p:cNvPr>
            <p:cNvCxnSpPr>
              <a:stCxn id="45" idx="7"/>
              <a:endCxn id="36" idx="4"/>
            </p:cNvCxnSpPr>
            <p:nvPr/>
          </p:nvCxnSpPr>
          <p:spPr>
            <a:xfrm flipV="1">
              <a:off x="9525650" y="5281621"/>
              <a:ext cx="327010" cy="6470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B2D67CD-FA71-6745-97DF-35F1CDB3EB24}"/>
                </a:ext>
              </a:extLst>
            </p:cNvPr>
            <p:cNvCxnSpPr>
              <a:stCxn id="45" idx="6"/>
              <a:endCxn id="38" idx="3"/>
            </p:cNvCxnSpPr>
            <p:nvPr/>
          </p:nvCxnSpPr>
          <p:spPr>
            <a:xfrm flipV="1">
              <a:off x="9579214" y="5752095"/>
              <a:ext cx="706740" cy="305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BE2BB27-CC58-1749-8877-1D3B7D375BF8}"/>
              </a:ext>
            </a:extLst>
          </p:cNvPr>
          <p:cNvGrpSpPr/>
          <p:nvPr/>
        </p:nvGrpSpPr>
        <p:grpSpPr>
          <a:xfrm>
            <a:off x="5822924" y="3267086"/>
            <a:ext cx="1931679" cy="1927315"/>
            <a:chOff x="9605001" y="3589474"/>
            <a:chExt cx="1931679" cy="1927315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E9C55AC-5AD5-EF43-AD65-CF07F506C007}"/>
                </a:ext>
              </a:extLst>
            </p:cNvPr>
            <p:cNvSpPr/>
            <p:nvPr/>
          </p:nvSpPr>
          <p:spPr>
            <a:xfrm>
              <a:off x="10209011" y="4028194"/>
              <a:ext cx="365760" cy="36576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7A27DB93-1400-6C4F-AAA9-AD5C46E4345D}"/>
                </a:ext>
              </a:extLst>
            </p:cNvPr>
            <p:cNvSpPr/>
            <p:nvPr/>
          </p:nvSpPr>
          <p:spPr>
            <a:xfrm>
              <a:off x="10361706" y="5151029"/>
              <a:ext cx="365760" cy="36576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2BF380-0014-6249-BB8A-C26B91DE68B1}"/>
                </a:ext>
              </a:extLst>
            </p:cNvPr>
            <p:cNvSpPr/>
            <p:nvPr/>
          </p:nvSpPr>
          <p:spPr>
            <a:xfrm>
              <a:off x="9605001" y="4323512"/>
              <a:ext cx="365760" cy="36576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4E3B199-1345-A642-86C4-1CB3ADF29B2A}"/>
                </a:ext>
              </a:extLst>
            </p:cNvPr>
            <p:cNvSpPr/>
            <p:nvPr/>
          </p:nvSpPr>
          <p:spPr>
            <a:xfrm>
              <a:off x="10676420" y="3589474"/>
              <a:ext cx="365760" cy="36576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C27453D-0F1E-804B-83F3-F30B04345F05}"/>
                </a:ext>
              </a:extLst>
            </p:cNvPr>
            <p:cNvSpPr/>
            <p:nvPr/>
          </p:nvSpPr>
          <p:spPr>
            <a:xfrm>
              <a:off x="10612120" y="4522393"/>
              <a:ext cx="365760" cy="36576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90EDAB8-BD45-D14D-9714-BFA13ED0F342}"/>
                </a:ext>
              </a:extLst>
            </p:cNvPr>
            <p:cNvSpPr/>
            <p:nvPr/>
          </p:nvSpPr>
          <p:spPr>
            <a:xfrm>
              <a:off x="11170920" y="5007644"/>
              <a:ext cx="365760" cy="36576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D21F5E7-D8EB-7E48-986F-5A453B3AFB56}"/>
                </a:ext>
              </a:extLst>
            </p:cNvPr>
            <p:cNvCxnSpPr>
              <a:cxnSpLocks/>
              <a:stCxn id="66" idx="3"/>
              <a:endCxn id="63" idx="7"/>
            </p:cNvCxnSpPr>
            <p:nvPr/>
          </p:nvCxnSpPr>
          <p:spPr>
            <a:xfrm flipH="1">
              <a:off x="10521207" y="3901670"/>
              <a:ext cx="208777" cy="1800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5A3317-86FA-4844-89F3-705AD1210AB4}"/>
                </a:ext>
              </a:extLst>
            </p:cNvPr>
            <p:cNvCxnSpPr>
              <a:cxnSpLocks/>
              <a:stCxn id="63" idx="3"/>
              <a:endCxn id="65" idx="7"/>
            </p:cNvCxnSpPr>
            <p:nvPr/>
          </p:nvCxnSpPr>
          <p:spPr>
            <a:xfrm flipH="1">
              <a:off x="9917197" y="4340390"/>
              <a:ext cx="345378" cy="366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E839F1C-1433-F74A-A44E-7C3D335CEA14}"/>
                </a:ext>
              </a:extLst>
            </p:cNvPr>
            <p:cNvCxnSpPr>
              <a:cxnSpLocks/>
              <a:stCxn id="63" idx="5"/>
              <a:endCxn id="67" idx="1"/>
            </p:cNvCxnSpPr>
            <p:nvPr/>
          </p:nvCxnSpPr>
          <p:spPr>
            <a:xfrm>
              <a:off x="10521207" y="4340390"/>
              <a:ext cx="144477" cy="2355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A878ADC-FA42-864B-943F-210E99F3F10B}"/>
                </a:ext>
              </a:extLst>
            </p:cNvPr>
            <p:cNvCxnSpPr>
              <a:stCxn id="66" idx="4"/>
              <a:endCxn id="67" idx="0"/>
            </p:cNvCxnSpPr>
            <p:nvPr/>
          </p:nvCxnSpPr>
          <p:spPr>
            <a:xfrm flipH="1">
              <a:off x="10795000" y="3955234"/>
              <a:ext cx="64300" cy="5671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07BF6D0-C2CE-7D44-8AAE-2B87EBE90D2E}"/>
                </a:ext>
              </a:extLst>
            </p:cNvPr>
            <p:cNvCxnSpPr>
              <a:stCxn id="68" idx="3"/>
              <a:endCxn id="64" idx="6"/>
            </p:cNvCxnSpPr>
            <p:nvPr/>
          </p:nvCxnSpPr>
          <p:spPr>
            <a:xfrm flipH="1">
              <a:off x="10727466" y="5319840"/>
              <a:ext cx="497018" cy="140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D51313D-3B04-004A-A3D6-5629FAB872F2}"/>
                </a:ext>
              </a:extLst>
            </p:cNvPr>
            <p:cNvCxnSpPr>
              <a:stCxn id="67" idx="5"/>
              <a:endCxn id="68" idx="1"/>
            </p:cNvCxnSpPr>
            <p:nvPr/>
          </p:nvCxnSpPr>
          <p:spPr>
            <a:xfrm>
              <a:off x="10924316" y="4834589"/>
              <a:ext cx="300168" cy="2266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FF7B6FA-4564-6846-85F8-1FDF58640D8D}"/>
                </a:ext>
              </a:extLst>
            </p:cNvPr>
            <p:cNvCxnSpPr>
              <a:stCxn id="67" idx="4"/>
              <a:endCxn id="64" idx="7"/>
            </p:cNvCxnSpPr>
            <p:nvPr/>
          </p:nvCxnSpPr>
          <p:spPr>
            <a:xfrm flipH="1">
              <a:off x="10673902" y="4888153"/>
              <a:ext cx="121098" cy="3164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Cloud 75">
            <a:extLst>
              <a:ext uri="{FF2B5EF4-FFF2-40B4-BE49-F238E27FC236}">
                <a16:creationId xmlns:a16="http://schemas.microsoft.com/office/drawing/2014/main" id="{6C266183-4727-A448-A32F-B65FD19587A2}"/>
              </a:ext>
            </a:extLst>
          </p:cNvPr>
          <p:cNvSpPr/>
          <p:nvPr/>
        </p:nvSpPr>
        <p:spPr>
          <a:xfrm>
            <a:off x="8845940" y="3298544"/>
            <a:ext cx="2757948" cy="1585943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GNN models</a:t>
            </a:r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37D500F9-AAD8-CA4D-86B2-640EFF302DE8}"/>
              </a:ext>
            </a:extLst>
          </p:cNvPr>
          <p:cNvSpPr/>
          <p:nvPr/>
        </p:nvSpPr>
        <p:spPr>
          <a:xfrm>
            <a:off x="7859932" y="4046700"/>
            <a:ext cx="811161" cy="275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8" name="Right Arrow 77">
            <a:extLst>
              <a:ext uri="{FF2B5EF4-FFF2-40B4-BE49-F238E27FC236}">
                <a16:creationId xmlns:a16="http://schemas.microsoft.com/office/drawing/2014/main" id="{63E2852F-BA0D-2E47-8FF7-6D67EAEDADF5}"/>
              </a:ext>
            </a:extLst>
          </p:cNvPr>
          <p:cNvSpPr/>
          <p:nvPr/>
        </p:nvSpPr>
        <p:spPr>
          <a:xfrm>
            <a:off x="4532985" y="4030285"/>
            <a:ext cx="811161" cy="275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57E357B-900D-0745-ADC8-C25E3A10CC9F}"/>
              </a:ext>
            </a:extLst>
          </p:cNvPr>
          <p:cNvSpPr txBox="1"/>
          <p:nvPr/>
        </p:nvSpPr>
        <p:spPr>
          <a:xfrm>
            <a:off x="1729741" y="6128377"/>
            <a:ext cx="147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full graph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416EC3-58BB-7046-B653-CB8FD8F6389A}"/>
              </a:ext>
            </a:extLst>
          </p:cNvPr>
          <p:cNvSpPr txBox="1"/>
          <p:nvPr/>
        </p:nvSpPr>
        <p:spPr>
          <a:xfrm>
            <a:off x="6508039" y="5462742"/>
            <a:ext cx="894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batch</a:t>
            </a:r>
          </a:p>
        </p:txBody>
      </p:sp>
    </p:spTree>
    <p:extLst>
      <p:ext uri="{BB962C8B-B14F-4D97-AF65-F5344CB8AC3E}">
        <p14:creationId xmlns:p14="http://schemas.microsoft.com/office/powerpoint/2010/main" val="15130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D21FAB-A6B0-764D-98B0-025B8DB17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00" y="2629312"/>
            <a:ext cx="6359726" cy="32888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405440-7C2E-FC43-B7E4-5CFC74294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Graph convolution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D20529-7680-9942-8E6E-21277D3F4B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 …+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neighborhood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a non-linear transformation.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D20529-7680-9942-8E6E-21277D3F4B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5581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0BF9F-CDD8-C041-B160-A7697E7FD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Two-layer GNN from the perspective of a vertex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34B61-AA5F-CB4D-934F-3DC1E6646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the embedding of node 1 of layer 2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7FEA92-1083-F444-98CA-3F8CE35DFFDE}"/>
              </a:ext>
            </a:extLst>
          </p:cNvPr>
          <p:cNvGrpSpPr/>
          <p:nvPr/>
        </p:nvGrpSpPr>
        <p:grpSpPr>
          <a:xfrm>
            <a:off x="7312742" y="2822825"/>
            <a:ext cx="3366374" cy="3070290"/>
            <a:chOff x="8428990" y="3178664"/>
            <a:chExt cx="3366374" cy="307029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3BB2C70-5AD7-CE40-B774-C1E8A45FD70D}"/>
                </a:ext>
              </a:extLst>
            </p:cNvPr>
            <p:cNvSpPr/>
            <p:nvPr/>
          </p:nvSpPr>
          <p:spPr>
            <a:xfrm>
              <a:off x="10063480" y="3849061"/>
              <a:ext cx="365760" cy="36576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1F9ABC6-E1DD-5E42-B14D-1953EA89B9A7}"/>
                </a:ext>
              </a:extLst>
            </p:cNvPr>
            <p:cNvSpPr/>
            <p:nvPr/>
          </p:nvSpPr>
          <p:spPr>
            <a:xfrm>
              <a:off x="9336405" y="317866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DEFFC7E-F18F-1A4A-851A-3E7B714E311E}"/>
                </a:ext>
              </a:extLst>
            </p:cNvPr>
            <p:cNvSpPr/>
            <p:nvPr/>
          </p:nvSpPr>
          <p:spPr>
            <a:xfrm>
              <a:off x="9669780" y="4915861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16785-A4A7-B54C-9110-8D7E9557A0A2}"/>
                </a:ext>
              </a:extLst>
            </p:cNvPr>
            <p:cNvSpPr/>
            <p:nvPr/>
          </p:nvSpPr>
          <p:spPr>
            <a:xfrm>
              <a:off x="11393581" y="4031941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396035-C8DA-1640-BA78-166E58615ADF}"/>
                </a:ext>
              </a:extLst>
            </p:cNvPr>
            <p:cNvSpPr/>
            <p:nvPr/>
          </p:nvSpPr>
          <p:spPr>
            <a:xfrm>
              <a:off x="10232390" y="5439899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E36974F-179C-9141-8C15-B419F906FFF2}"/>
                </a:ext>
              </a:extLst>
            </p:cNvPr>
            <p:cNvSpPr/>
            <p:nvPr/>
          </p:nvSpPr>
          <p:spPr>
            <a:xfrm>
              <a:off x="9336405" y="428253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DF1BE2-A425-F54B-B734-C78B369972D8}"/>
                </a:ext>
              </a:extLst>
            </p:cNvPr>
            <p:cNvSpPr/>
            <p:nvPr/>
          </p:nvSpPr>
          <p:spPr>
            <a:xfrm>
              <a:off x="10573796" y="3267002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9BC4477-BCC7-F44A-A5C4-D67D9BEA2423}"/>
                </a:ext>
              </a:extLst>
            </p:cNvPr>
            <p:cNvSpPr/>
            <p:nvPr/>
          </p:nvSpPr>
          <p:spPr>
            <a:xfrm>
              <a:off x="10612120" y="4522393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7858E61-48EF-D445-A6B9-3910C57016FE}"/>
                </a:ext>
              </a:extLst>
            </p:cNvPr>
            <p:cNvSpPr/>
            <p:nvPr/>
          </p:nvSpPr>
          <p:spPr>
            <a:xfrm>
              <a:off x="8428990" y="464188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FDDEFE0-D9EE-AD4F-9C38-3D9B3617D30E}"/>
                </a:ext>
              </a:extLst>
            </p:cNvPr>
            <p:cNvSpPr/>
            <p:nvPr/>
          </p:nvSpPr>
          <p:spPr>
            <a:xfrm>
              <a:off x="11170920" y="500764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C93F9AB-3AB9-974E-99B8-AF77BC4BBC8D}"/>
                </a:ext>
              </a:extLst>
            </p:cNvPr>
            <p:cNvSpPr txBox="1"/>
            <p:nvPr/>
          </p:nvSpPr>
          <p:spPr>
            <a:xfrm>
              <a:off x="11376660" y="403416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87704CB-6E4D-8547-9040-CD4396ADD909}"/>
                </a:ext>
              </a:extLst>
            </p:cNvPr>
            <p:cNvSpPr/>
            <p:nvPr/>
          </p:nvSpPr>
          <p:spPr>
            <a:xfrm>
              <a:off x="9213454" y="5875070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C9DDA4-154D-7B48-919D-8AB5DCFB4F46}"/>
                </a:ext>
              </a:extLst>
            </p:cNvPr>
            <p:cNvSpPr txBox="1"/>
            <p:nvPr/>
          </p:nvSpPr>
          <p:spPr>
            <a:xfrm>
              <a:off x="9186982" y="587962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11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815E4AE-1997-DF40-B5DE-F1E56B097F5D}"/>
                </a:ext>
              </a:extLst>
            </p:cNvPr>
            <p:cNvCxnSpPr>
              <a:stCxn id="11" idx="3"/>
              <a:endCxn id="5" idx="7"/>
            </p:cNvCxnSpPr>
            <p:nvPr/>
          </p:nvCxnSpPr>
          <p:spPr>
            <a:xfrm flipH="1">
              <a:off x="10375676" y="3579198"/>
              <a:ext cx="251684" cy="3234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69C7263-2031-A14F-9115-B4FE13AA2D69}"/>
                </a:ext>
              </a:extLst>
            </p:cNvPr>
            <p:cNvCxnSpPr>
              <a:stCxn id="6" idx="5"/>
              <a:endCxn id="5" idx="1"/>
            </p:cNvCxnSpPr>
            <p:nvPr/>
          </p:nvCxnSpPr>
          <p:spPr>
            <a:xfrm>
              <a:off x="9648601" y="3490860"/>
              <a:ext cx="468443" cy="4117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DF91377-E9CC-5647-8212-7EE57FBB577B}"/>
                </a:ext>
              </a:extLst>
            </p:cNvPr>
            <p:cNvCxnSpPr>
              <a:stCxn id="5" idx="3"/>
              <a:endCxn id="10" idx="7"/>
            </p:cNvCxnSpPr>
            <p:nvPr/>
          </p:nvCxnSpPr>
          <p:spPr>
            <a:xfrm flipH="1">
              <a:off x="9648601" y="4161257"/>
              <a:ext cx="468443" cy="1748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F2A2B29-2DED-AC45-83A0-A75F33764EA3}"/>
                </a:ext>
              </a:extLst>
            </p:cNvPr>
            <p:cNvCxnSpPr>
              <a:stCxn id="5" idx="5"/>
              <a:endCxn id="12" idx="1"/>
            </p:cNvCxnSpPr>
            <p:nvPr/>
          </p:nvCxnSpPr>
          <p:spPr>
            <a:xfrm>
              <a:off x="10375676" y="4161257"/>
              <a:ext cx="290008" cy="4147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FC7F11F-7027-AA47-90B2-D364F76840B7}"/>
                </a:ext>
              </a:extLst>
            </p:cNvPr>
            <p:cNvCxnSpPr>
              <a:cxnSpLocks/>
              <a:stCxn id="7" idx="6"/>
              <a:endCxn id="12" idx="3"/>
            </p:cNvCxnSpPr>
            <p:nvPr/>
          </p:nvCxnSpPr>
          <p:spPr>
            <a:xfrm flipV="1">
              <a:off x="10035540" y="4834589"/>
              <a:ext cx="630144" cy="2641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B7AA0D5-EA07-584B-9742-B4B50B926AEB}"/>
                </a:ext>
              </a:extLst>
            </p:cNvPr>
            <p:cNvCxnSpPr>
              <a:stCxn id="11" idx="4"/>
              <a:endCxn id="12" idx="0"/>
            </p:cNvCxnSpPr>
            <p:nvPr/>
          </p:nvCxnSpPr>
          <p:spPr>
            <a:xfrm>
              <a:off x="10756676" y="3632762"/>
              <a:ext cx="38324" cy="8896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F88AD7E-77AC-2643-9D38-9FD56B1B5191}"/>
                </a:ext>
              </a:extLst>
            </p:cNvPr>
            <p:cNvCxnSpPr>
              <a:cxnSpLocks/>
              <a:stCxn id="13" idx="6"/>
              <a:endCxn id="10" idx="3"/>
            </p:cNvCxnSpPr>
            <p:nvPr/>
          </p:nvCxnSpPr>
          <p:spPr>
            <a:xfrm flipV="1">
              <a:off x="8794750" y="4594730"/>
              <a:ext cx="595219" cy="2300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0108C44-32F1-4544-AB3E-FE218B9BF12B}"/>
                </a:ext>
              </a:extLst>
            </p:cNvPr>
            <p:cNvCxnSpPr>
              <a:stCxn id="7" idx="5"/>
              <a:endCxn id="9" idx="1"/>
            </p:cNvCxnSpPr>
            <p:nvPr/>
          </p:nvCxnSpPr>
          <p:spPr>
            <a:xfrm>
              <a:off x="9981976" y="5228057"/>
              <a:ext cx="303978" cy="2654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8953AF5-F97A-294F-9DD3-7770C5AC7961}"/>
                </a:ext>
              </a:extLst>
            </p:cNvPr>
            <p:cNvCxnSpPr>
              <a:stCxn id="14" idx="3"/>
              <a:endCxn id="9" idx="6"/>
            </p:cNvCxnSpPr>
            <p:nvPr/>
          </p:nvCxnSpPr>
          <p:spPr>
            <a:xfrm flipH="1">
              <a:off x="10598150" y="5319840"/>
              <a:ext cx="626334" cy="3029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BA3FF6F-B193-3D46-A68D-9A430847BD3D}"/>
                </a:ext>
              </a:extLst>
            </p:cNvPr>
            <p:cNvCxnSpPr>
              <a:stCxn id="12" idx="5"/>
              <a:endCxn id="14" idx="1"/>
            </p:cNvCxnSpPr>
            <p:nvPr/>
          </p:nvCxnSpPr>
          <p:spPr>
            <a:xfrm>
              <a:off x="10924316" y="4834589"/>
              <a:ext cx="300168" cy="2266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42C369B-86AE-BC43-A6C5-181E8DB30272}"/>
                </a:ext>
              </a:extLst>
            </p:cNvPr>
            <p:cNvCxnSpPr>
              <a:stCxn id="5" idx="4"/>
              <a:endCxn id="7" idx="0"/>
            </p:cNvCxnSpPr>
            <p:nvPr/>
          </p:nvCxnSpPr>
          <p:spPr>
            <a:xfrm flipH="1">
              <a:off x="9852660" y="4214821"/>
              <a:ext cx="393700" cy="7010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1A626BA-CC53-8D45-9930-6F15E6240A81}"/>
                </a:ext>
              </a:extLst>
            </p:cNvPr>
            <p:cNvCxnSpPr>
              <a:stCxn id="12" idx="4"/>
              <a:endCxn id="9" idx="7"/>
            </p:cNvCxnSpPr>
            <p:nvPr/>
          </p:nvCxnSpPr>
          <p:spPr>
            <a:xfrm flipH="1">
              <a:off x="10544586" y="4888153"/>
              <a:ext cx="250414" cy="6053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EB4EBA5-376D-5648-95C2-00D995029561}"/>
                </a:ext>
              </a:extLst>
            </p:cNvPr>
            <p:cNvCxnSpPr>
              <a:stCxn id="12" idx="6"/>
              <a:endCxn id="8" idx="3"/>
            </p:cNvCxnSpPr>
            <p:nvPr/>
          </p:nvCxnSpPr>
          <p:spPr>
            <a:xfrm flipV="1">
              <a:off x="10977880" y="4344137"/>
              <a:ext cx="469265" cy="3611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008033D-60F6-0444-9034-3FF7E260E8F9}"/>
                </a:ext>
              </a:extLst>
            </p:cNvPr>
            <p:cNvCxnSpPr>
              <a:stCxn id="16" idx="7"/>
              <a:endCxn id="7" idx="4"/>
            </p:cNvCxnSpPr>
            <p:nvPr/>
          </p:nvCxnSpPr>
          <p:spPr>
            <a:xfrm flipV="1">
              <a:off x="9525650" y="5281621"/>
              <a:ext cx="327010" cy="6470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E7108B8-3940-FF4F-9681-758B62EBC985}"/>
                </a:ext>
              </a:extLst>
            </p:cNvPr>
            <p:cNvCxnSpPr>
              <a:stCxn id="16" idx="6"/>
              <a:endCxn id="9" idx="3"/>
            </p:cNvCxnSpPr>
            <p:nvPr/>
          </p:nvCxnSpPr>
          <p:spPr>
            <a:xfrm flipV="1">
              <a:off x="9579214" y="5752095"/>
              <a:ext cx="706740" cy="305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5840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0BF9F-CDD8-C041-B160-A7697E7FD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Two-layer GNN from the perspective of a vertex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534B61-AA5F-CB4D-934F-3DC1E66464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Compute the embedding of node 1: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534B61-AA5F-CB4D-934F-3DC1E66464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F7FEA92-1083-F444-98CA-3F8CE35DFFDE}"/>
              </a:ext>
            </a:extLst>
          </p:cNvPr>
          <p:cNvGrpSpPr/>
          <p:nvPr/>
        </p:nvGrpSpPr>
        <p:grpSpPr>
          <a:xfrm>
            <a:off x="7312743" y="2808077"/>
            <a:ext cx="3366374" cy="3070290"/>
            <a:chOff x="8428990" y="3178664"/>
            <a:chExt cx="3366374" cy="307029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3BB2C70-5AD7-CE40-B774-C1E8A45FD70D}"/>
                </a:ext>
              </a:extLst>
            </p:cNvPr>
            <p:cNvSpPr/>
            <p:nvPr/>
          </p:nvSpPr>
          <p:spPr>
            <a:xfrm>
              <a:off x="10063480" y="3849061"/>
              <a:ext cx="365760" cy="36576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1F9ABC6-E1DD-5E42-B14D-1953EA89B9A7}"/>
                </a:ext>
              </a:extLst>
            </p:cNvPr>
            <p:cNvSpPr/>
            <p:nvPr/>
          </p:nvSpPr>
          <p:spPr>
            <a:xfrm>
              <a:off x="9336405" y="3178664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DEFFC7E-F18F-1A4A-851A-3E7B714E311E}"/>
                </a:ext>
              </a:extLst>
            </p:cNvPr>
            <p:cNvSpPr/>
            <p:nvPr/>
          </p:nvSpPr>
          <p:spPr>
            <a:xfrm>
              <a:off x="9669780" y="4915861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16785-A4A7-B54C-9110-8D7E9557A0A2}"/>
                </a:ext>
              </a:extLst>
            </p:cNvPr>
            <p:cNvSpPr/>
            <p:nvPr/>
          </p:nvSpPr>
          <p:spPr>
            <a:xfrm>
              <a:off x="11393581" y="4031941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396035-C8DA-1640-BA78-166E58615ADF}"/>
                </a:ext>
              </a:extLst>
            </p:cNvPr>
            <p:cNvSpPr/>
            <p:nvPr/>
          </p:nvSpPr>
          <p:spPr>
            <a:xfrm>
              <a:off x="10232390" y="5439899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E36974F-179C-9141-8C15-B419F906FFF2}"/>
                </a:ext>
              </a:extLst>
            </p:cNvPr>
            <p:cNvSpPr/>
            <p:nvPr/>
          </p:nvSpPr>
          <p:spPr>
            <a:xfrm>
              <a:off x="9336405" y="4282534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DF1BE2-A425-F54B-B734-C78B369972D8}"/>
                </a:ext>
              </a:extLst>
            </p:cNvPr>
            <p:cNvSpPr/>
            <p:nvPr/>
          </p:nvSpPr>
          <p:spPr>
            <a:xfrm>
              <a:off x="10573796" y="326700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9BC4477-BCC7-F44A-A5C4-D67D9BEA2423}"/>
                </a:ext>
              </a:extLst>
            </p:cNvPr>
            <p:cNvSpPr/>
            <p:nvPr/>
          </p:nvSpPr>
          <p:spPr>
            <a:xfrm>
              <a:off x="10612120" y="4522393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7858E61-48EF-D445-A6B9-3910C57016FE}"/>
                </a:ext>
              </a:extLst>
            </p:cNvPr>
            <p:cNvSpPr/>
            <p:nvPr/>
          </p:nvSpPr>
          <p:spPr>
            <a:xfrm>
              <a:off x="8428990" y="464188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FDDEFE0-D9EE-AD4F-9C38-3D9B3617D30E}"/>
                </a:ext>
              </a:extLst>
            </p:cNvPr>
            <p:cNvSpPr/>
            <p:nvPr/>
          </p:nvSpPr>
          <p:spPr>
            <a:xfrm>
              <a:off x="11170920" y="500764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C93F9AB-3AB9-974E-99B8-AF77BC4BBC8D}"/>
                </a:ext>
              </a:extLst>
            </p:cNvPr>
            <p:cNvSpPr txBox="1"/>
            <p:nvPr/>
          </p:nvSpPr>
          <p:spPr>
            <a:xfrm>
              <a:off x="11376660" y="403416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87704CB-6E4D-8547-9040-CD4396ADD909}"/>
                </a:ext>
              </a:extLst>
            </p:cNvPr>
            <p:cNvSpPr/>
            <p:nvPr/>
          </p:nvSpPr>
          <p:spPr>
            <a:xfrm>
              <a:off x="9213454" y="5875070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C9DDA4-154D-7B48-919D-8AB5DCFB4F46}"/>
                </a:ext>
              </a:extLst>
            </p:cNvPr>
            <p:cNvSpPr txBox="1"/>
            <p:nvPr/>
          </p:nvSpPr>
          <p:spPr>
            <a:xfrm>
              <a:off x="9186982" y="587962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11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815E4AE-1997-DF40-B5DE-F1E56B097F5D}"/>
                </a:ext>
              </a:extLst>
            </p:cNvPr>
            <p:cNvCxnSpPr>
              <a:stCxn id="11" idx="3"/>
              <a:endCxn id="5" idx="7"/>
            </p:cNvCxnSpPr>
            <p:nvPr/>
          </p:nvCxnSpPr>
          <p:spPr>
            <a:xfrm flipH="1">
              <a:off x="10375676" y="3579198"/>
              <a:ext cx="251684" cy="3234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69C7263-2031-A14F-9115-B4FE13AA2D69}"/>
                </a:ext>
              </a:extLst>
            </p:cNvPr>
            <p:cNvCxnSpPr>
              <a:stCxn id="6" idx="5"/>
              <a:endCxn id="5" idx="1"/>
            </p:cNvCxnSpPr>
            <p:nvPr/>
          </p:nvCxnSpPr>
          <p:spPr>
            <a:xfrm>
              <a:off x="9648601" y="3490860"/>
              <a:ext cx="468443" cy="4117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DF91377-E9CC-5647-8212-7EE57FBB577B}"/>
                </a:ext>
              </a:extLst>
            </p:cNvPr>
            <p:cNvCxnSpPr>
              <a:stCxn id="5" idx="3"/>
              <a:endCxn id="10" idx="7"/>
            </p:cNvCxnSpPr>
            <p:nvPr/>
          </p:nvCxnSpPr>
          <p:spPr>
            <a:xfrm flipH="1">
              <a:off x="9648601" y="4161257"/>
              <a:ext cx="468443" cy="1748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F2A2B29-2DED-AC45-83A0-A75F33764EA3}"/>
                </a:ext>
              </a:extLst>
            </p:cNvPr>
            <p:cNvCxnSpPr>
              <a:stCxn id="5" idx="5"/>
              <a:endCxn id="12" idx="1"/>
            </p:cNvCxnSpPr>
            <p:nvPr/>
          </p:nvCxnSpPr>
          <p:spPr>
            <a:xfrm>
              <a:off x="10375676" y="4161257"/>
              <a:ext cx="290008" cy="4147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FC7F11F-7027-AA47-90B2-D364F76840B7}"/>
                </a:ext>
              </a:extLst>
            </p:cNvPr>
            <p:cNvCxnSpPr>
              <a:cxnSpLocks/>
              <a:stCxn id="7" idx="6"/>
              <a:endCxn id="12" idx="3"/>
            </p:cNvCxnSpPr>
            <p:nvPr/>
          </p:nvCxnSpPr>
          <p:spPr>
            <a:xfrm flipV="1">
              <a:off x="10035540" y="4834589"/>
              <a:ext cx="630144" cy="2641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B7AA0D5-EA07-584B-9742-B4B50B926AEB}"/>
                </a:ext>
              </a:extLst>
            </p:cNvPr>
            <p:cNvCxnSpPr>
              <a:stCxn id="11" idx="4"/>
              <a:endCxn id="12" idx="0"/>
            </p:cNvCxnSpPr>
            <p:nvPr/>
          </p:nvCxnSpPr>
          <p:spPr>
            <a:xfrm>
              <a:off x="10756676" y="3632762"/>
              <a:ext cx="38324" cy="8896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F88AD7E-77AC-2643-9D38-9FD56B1B5191}"/>
                </a:ext>
              </a:extLst>
            </p:cNvPr>
            <p:cNvCxnSpPr>
              <a:cxnSpLocks/>
              <a:stCxn id="13" idx="6"/>
              <a:endCxn id="10" idx="3"/>
            </p:cNvCxnSpPr>
            <p:nvPr/>
          </p:nvCxnSpPr>
          <p:spPr>
            <a:xfrm flipV="1">
              <a:off x="8794750" y="4594730"/>
              <a:ext cx="595219" cy="2300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0108C44-32F1-4544-AB3E-FE218B9BF12B}"/>
                </a:ext>
              </a:extLst>
            </p:cNvPr>
            <p:cNvCxnSpPr>
              <a:stCxn id="7" idx="5"/>
              <a:endCxn id="9" idx="1"/>
            </p:cNvCxnSpPr>
            <p:nvPr/>
          </p:nvCxnSpPr>
          <p:spPr>
            <a:xfrm>
              <a:off x="9981976" y="5228057"/>
              <a:ext cx="303978" cy="2654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8953AF5-F97A-294F-9DD3-7770C5AC7961}"/>
                </a:ext>
              </a:extLst>
            </p:cNvPr>
            <p:cNvCxnSpPr>
              <a:stCxn id="14" idx="3"/>
              <a:endCxn id="9" idx="6"/>
            </p:cNvCxnSpPr>
            <p:nvPr/>
          </p:nvCxnSpPr>
          <p:spPr>
            <a:xfrm flipH="1">
              <a:off x="10598150" y="5319840"/>
              <a:ext cx="626334" cy="3029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BA3FF6F-B193-3D46-A68D-9A430847BD3D}"/>
                </a:ext>
              </a:extLst>
            </p:cNvPr>
            <p:cNvCxnSpPr>
              <a:stCxn id="12" idx="5"/>
              <a:endCxn id="14" idx="1"/>
            </p:cNvCxnSpPr>
            <p:nvPr/>
          </p:nvCxnSpPr>
          <p:spPr>
            <a:xfrm>
              <a:off x="10924316" y="4834589"/>
              <a:ext cx="300168" cy="2266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42C369B-86AE-BC43-A6C5-181E8DB30272}"/>
                </a:ext>
              </a:extLst>
            </p:cNvPr>
            <p:cNvCxnSpPr>
              <a:stCxn id="5" idx="4"/>
              <a:endCxn id="7" idx="0"/>
            </p:cNvCxnSpPr>
            <p:nvPr/>
          </p:nvCxnSpPr>
          <p:spPr>
            <a:xfrm flipH="1">
              <a:off x="9852660" y="4214821"/>
              <a:ext cx="393700" cy="7010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1A626BA-CC53-8D45-9930-6F15E6240A81}"/>
                </a:ext>
              </a:extLst>
            </p:cNvPr>
            <p:cNvCxnSpPr>
              <a:stCxn id="12" idx="4"/>
              <a:endCxn id="9" idx="7"/>
            </p:cNvCxnSpPr>
            <p:nvPr/>
          </p:nvCxnSpPr>
          <p:spPr>
            <a:xfrm flipH="1">
              <a:off x="10544586" y="4888153"/>
              <a:ext cx="250414" cy="6053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EB4EBA5-376D-5648-95C2-00D995029561}"/>
                </a:ext>
              </a:extLst>
            </p:cNvPr>
            <p:cNvCxnSpPr>
              <a:stCxn id="12" idx="6"/>
              <a:endCxn id="8" idx="3"/>
            </p:cNvCxnSpPr>
            <p:nvPr/>
          </p:nvCxnSpPr>
          <p:spPr>
            <a:xfrm flipV="1">
              <a:off x="10977880" y="4344137"/>
              <a:ext cx="469265" cy="3611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008033D-60F6-0444-9034-3FF7E260E8F9}"/>
                </a:ext>
              </a:extLst>
            </p:cNvPr>
            <p:cNvCxnSpPr>
              <a:stCxn id="16" idx="7"/>
              <a:endCxn id="7" idx="4"/>
            </p:cNvCxnSpPr>
            <p:nvPr/>
          </p:nvCxnSpPr>
          <p:spPr>
            <a:xfrm flipV="1">
              <a:off x="9525650" y="5281621"/>
              <a:ext cx="327010" cy="6470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E7108B8-3940-FF4F-9681-758B62EBC985}"/>
                </a:ext>
              </a:extLst>
            </p:cNvPr>
            <p:cNvCxnSpPr>
              <a:stCxn id="16" idx="6"/>
              <a:endCxn id="9" idx="3"/>
            </p:cNvCxnSpPr>
            <p:nvPr/>
          </p:nvCxnSpPr>
          <p:spPr>
            <a:xfrm flipV="1">
              <a:off x="9579214" y="5752095"/>
              <a:ext cx="706740" cy="305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4882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4398</TotalTime>
  <Words>700</Words>
  <Application>Microsoft Macintosh PowerPoint</Application>
  <PresentationFormat>Widescreen</PresentationFormat>
  <Paragraphs>268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等线</vt:lpstr>
      <vt:lpstr>等线 Light</vt:lpstr>
      <vt:lpstr>Arial</vt:lpstr>
      <vt:lpstr>Calibri</vt:lpstr>
      <vt:lpstr>Calibri Light</vt:lpstr>
      <vt:lpstr>Cambria Math</vt:lpstr>
      <vt:lpstr>Wingdings</vt:lpstr>
      <vt:lpstr>Office Theme</vt:lpstr>
      <vt:lpstr>Scale GNN to giant graph in DGL</vt:lpstr>
      <vt:lpstr>Train GNN on giant graphs</vt:lpstr>
      <vt:lpstr>PowerPoint Presentation</vt:lpstr>
      <vt:lpstr>Recap: SGD in deep learning</vt:lpstr>
      <vt:lpstr>Recap: SGD in deep learning</vt:lpstr>
      <vt:lpstr>How is SGD in GNN models different?</vt:lpstr>
      <vt:lpstr>Recap: Graph convolution network</vt:lpstr>
      <vt:lpstr>Two-layer GNN from the perspective of a vertex</vt:lpstr>
      <vt:lpstr>Two-layer GNN from the perspective of a vertex</vt:lpstr>
      <vt:lpstr>Two-layer GNN from the perspective of a vertex</vt:lpstr>
      <vt:lpstr>A view of data dependency</vt:lpstr>
      <vt:lpstr>General sampling procedure in graphs</vt:lpstr>
      <vt:lpstr>Step 1: random sample nodes</vt:lpstr>
      <vt:lpstr>Step 2: random prune neighbors</vt:lpstr>
      <vt:lpstr>Neighbor sampling strategies</vt:lpstr>
      <vt:lpstr>Neighbor sampling</vt:lpstr>
      <vt:lpstr>Layer-wise sampling</vt:lpstr>
      <vt:lpstr>Control variate based sampling</vt:lpstr>
      <vt:lpstr>NodeFlow</vt:lpstr>
      <vt:lpstr>Why design NodeFlow?</vt:lpstr>
      <vt:lpstr>NodeFlow</vt:lpstr>
      <vt:lpstr>NodeFlow</vt:lpstr>
      <vt:lpstr>DGL architecture for scaling</vt:lpstr>
      <vt:lpstr>Is DGL scalable?</vt:lpstr>
      <vt:lpstr>Is DGL scalable?</vt:lpstr>
      <vt:lpstr>Is DGL scalable?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Sampling for GNN</dc:title>
  <dc:creator>Microsoft Office User</dc:creator>
  <cp:lastModifiedBy>Microsoft Office User</cp:lastModifiedBy>
  <cp:revision>34</cp:revision>
  <dcterms:created xsi:type="dcterms:W3CDTF">2019-06-29T21:36:44Z</dcterms:created>
  <dcterms:modified xsi:type="dcterms:W3CDTF">2019-07-02T22:55:37Z</dcterms:modified>
</cp:coreProperties>
</file>